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fd40eb87cb4c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459c4f3226454e"/>
  </p:sldMasterIdLst>
  <p:sldIdLst>
    <p:sldId xmlns:r="http://schemas.openxmlformats.org/officeDocument/2006/relationships" id="256" r:id="R627baba8d4364f54"/>
    <p:sldId xmlns:r="http://schemas.openxmlformats.org/officeDocument/2006/relationships" id="257" r:id="R31fd85f2a896418c"/>
    <p:sldId xmlns:r="http://schemas.openxmlformats.org/officeDocument/2006/relationships" id="258" r:id="Rb4f3fc90d82c4a8f"/>
    <p:sldId xmlns:r="http://schemas.openxmlformats.org/officeDocument/2006/relationships" id="259" r:id="R369ef6088c134477"/>
    <p:sldId xmlns:r="http://schemas.openxmlformats.org/officeDocument/2006/relationships" id="260" r:id="Rc940f25d351347ae"/>
    <p:sldId xmlns:r="http://schemas.openxmlformats.org/officeDocument/2006/relationships" id="261" r:id="R97b167eb5d11480c"/>
    <p:sldId xmlns:r="http://schemas.openxmlformats.org/officeDocument/2006/relationships" id="262" r:id="R86ffd480d46446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59c4f3226454e" /><Relationship Type="http://schemas.openxmlformats.org/officeDocument/2006/relationships/slide" Target="/ppt/slides/slide1.xml" Id="R627baba8d4364f54" /><Relationship Type="http://schemas.openxmlformats.org/officeDocument/2006/relationships/slide" Target="/ppt/slides/slide2.xml" Id="R31fd85f2a896418c" /><Relationship Type="http://schemas.openxmlformats.org/officeDocument/2006/relationships/slide" Target="/ppt/slides/slide3.xml" Id="Rb4f3fc90d82c4a8f" /><Relationship Type="http://schemas.openxmlformats.org/officeDocument/2006/relationships/slide" Target="/ppt/slides/slide4.xml" Id="R369ef6088c134477" /><Relationship Type="http://schemas.openxmlformats.org/officeDocument/2006/relationships/slide" Target="/ppt/slides/slide5.xml" Id="Rc940f25d351347ae" /><Relationship Type="http://schemas.openxmlformats.org/officeDocument/2006/relationships/slide" Target="/ppt/slides/slide6.xml" Id="R97b167eb5d11480c" /><Relationship Type="http://schemas.openxmlformats.org/officeDocument/2006/relationships/slide" Target="/ppt/slides/slide7.xml" Id="R86ffd480d46446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6f4d2f89c49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8f1db1a014b35" /><Relationship Type="http://schemas.openxmlformats.org/officeDocument/2006/relationships/theme" Target="/ppt/slideMasters/theme/theme1.xml" Id="R9483d5f4845d44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78f1db1a014b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3bf3ff58347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592ba4e6d46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c37eca3ab4f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79d2cf82243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09c9511c042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29ae7dd9d42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0a6a3c5f248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CHATLET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CHATLET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CHATLET HOLDING AS ble etablert [år] og holder til i Sandane.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CHATLET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CHATLET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CHATLET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2 918 991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27 956 178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28 131 926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CHATLET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HEGGHEIM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 ÅGE WIE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HEGGHEIM WIE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CHATLET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989 235 044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CHATLET HOLDING AS</a:t>
            </a:r>
          </a:p>
        </p:txBody>
      </p:sp>
    </p:spTree>
  </p:cSld>
  <p:clrMapOvr>
    <a:masterClrMapping xmlns:a="http://schemas.openxmlformats.org/drawingml/2006/main"/>
  </p:clrMapOvr>
</p:sld>
</file>