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20388bfcec40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6a35e757f14fb5"/>
  </p:sldMasterIdLst>
  <p:sldIdLst>
    <p:sldId xmlns:r="http://schemas.openxmlformats.org/officeDocument/2006/relationships" id="256" r:id="R030e1aa9e84d4861"/>
    <p:sldId xmlns:r="http://schemas.openxmlformats.org/officeDocument/2006/relationships" id="257" r:id="R6567981b90034b96"/>
    <p:sldId xmlns:r="http://schemas.openxmlformats.org/officeDocument/2006/relationships" id="258" r:id="Rcbc7cb2fe9b74f49"/>
    <p:sldId xmlns:r="http://schemas.openxmlformats.org/officeDocument/2006/relationships" id="259" r:id="R8148c700ae4f458b"/>
    <p:sldId xmlns:r="http://schemas.openxmlformats.org/officeDocument/2006/relationships" id="260" r:id="R0b2853c1770a4ad7"/>
    <p:sldId xmlns:r="http://schemas.openxmlformats.org/officeDocument/2006/relationships" id="261" r:id="R2b6c5b80d63b4e3b"/>
    <p:sldId xmlns:r="http://schemas.openxmlformats.org/officeDocument/2006/relationships" id="262" r:id="R577fbba3c8f84c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6a35e757f14fb5" /><Relationship Type="http://schemas.openxmlformats.org/officeDocument/2006/relationships/slide" Target="/ppt/slides/slide1.xml" Id="R030e1aa9e84d4861" /><Relationship Type="http://schemas.openxmlformats.org/officeDocument/2006/relationships/slide" Target="/ppt/slides/slide2.xml" Id="R6567981b90034b96" /><Relationship Type="http://schemas.openxmlformats.org/officeDocument/2006/relationships/slide" Target="/ppt/slides/slide3.xml" Id="Rcbc7cb2fe9b74f49" /><Relationship Type="http://schemas.openxmlformats.org/officeDocument/2006/relationships/slide" Target="/ppt/slides/slide4.xml" Id="R8148c700ae4f458b" /><Relationship Type="http://schemas.openxmlformats.org/officeDocument/2006/relationships/slide" Target="/ppt/slides/slide5.xml" Id="R0b2853c1770a4ad7" /><Relationship Type="http://schemas.openxmlformats.org/officeDocument/2006/relationships/slide" Target="/ppt/slides/slide6.xml" Id="R2b6c5b80d63b4e3b" /><Relationship Type="http://schemas.openxmlformats.org/officeDocument/2006/relationships/slide" Target="/ppt/slides/slide7.xml" Id="R577fbba3c8f84c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5b89caa1604d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4fbeb31d043c0" /><Relationship Type="http://schemas.openxmlformats.org/officeDocument/2006/relationships/theme" Target="/ppt/slideMasters/theme/theme1.xml" Id="Rd1d87d95d93c45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b4fbeb31d043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170be4f3245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3b62df8a34c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765fbdac94f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3776af91f40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d372a836149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46b292ff04f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322b72d684b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 DAHL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 DAHL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 DAHL ENGINEERING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 DAHL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 DAHL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 DAHL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13 661 368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13 363 945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13 211 730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62 216 720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66 966 013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 DAHL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 DAHL  –  51,5 %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 DAHL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DAHL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SEBASTIAN KRISTIANSEN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THEODOR KRISTIANSEN  –  7,6 %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 DAHL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Sogstieika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1446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989 236 148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 DAHL ENGINEERING AS</a:t>
            </a:r>
          </a:p>
        </p:txBody>
      </p:sp>
    </p:spTree>
  </p:cSld>
  <p:clrMapOvr>
    <a:masterClrMapping xmlns:a="http://schemas.openxmlformats.org/drawingml/2006/main"/>
  </p:clrMapOvr>
</p:sld>
</file>