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0029482be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12f3e5ae2446d"/>
  </p:sldMasterIdLst>
  <p:sldIdLst>
    <p:sldId xmlns:r="http://schemas.openxmlformats.org/officeDocument/2006/relationships" id="256" r:id="R859ec11803904ab1"/>
    <p:sldId xmlns:r="http://schemas.openxmlformats.org/officeDocument/2006/relationships" id="257" r:id="Rc2ad1557a6ac4c55"/>
    <p:sldId xmlns:r="http://schemas.openxmlformats.org/officeDocument/2006/relationships" id="258" r:id="Rfee38e34193f479c"/>
    <p:sldId xmlns:r="http://schemas.openxmlformats.org/officeDocument/2006/relationships" id="259" r:id="R52651b4884c34be2"/>
    <p:sldId xmlns:r="http://schemas.openxmlformats.org/officeDocument/2006/relationships" id="260" r:id="Rb94a3c2653ba4163"/>
    <p:sldId xmlns:r="http://schemas.openxmlformats.org/officeDocument/2006/relationships" id="261" r:id="R62de26b5f9c248f6"/>
    <p:sldId xmlns:r="http://schemas.openxmlformats.org/officeDocument/2006/relationships" id="262" r:id="Rb516d2823d19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12f3e5ae2446d" /><Relationship Type="http://schemas.openxmlformats.org/officeDocument/2006/relationships/slide" Target="/ppt/slides/slide1.xml" Id="R859ec11803904ab1" /><Relationship Type="http://schemas.openxmlformats.org/officeDocument/2006/relationships/slide" Target="/ppt/slides/slide2.xml" Id="Rc2ad1557a6ac4c55" /><Relationship Type="http://schemas.openxmlformats.org/officeDocument/2006/relationships/slide" Target="/ppt/slides/slide3.xml" Id="Rfee38e34193f479c" /><Relationship Type="http://schemas.openxmlformats.org/officeDocument/2006/relationships/slide" Target="/ppt/slides/slide4.xml" Id="R52651b4884c34be2" /><Relationship Type="http://schemas.openxmlformats.org/officeDocument/2006/relationships/slide" Target="/ppt/slides/slide5.xml" Id="Rb94a3c2653ba4163" /><Relationship Type="http://schemas.openxmlformats.org/officeDocument/2006/relationships/slide" Target="/ppt/slides/slide6.xml" Id="R62de26b5f9c248f6" /><Relationship Type="http://schemas.openxmlformats.org/officeDocument/2006/relationships/slide" Target="/ppt/slides/slide7.xml" Id="Rb516d2823d19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f7ae9ebda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6c99177144fc" /><Relationship Type="http://schemas.openxmlformats.org/officeDocument/2006/relationships/theme" Target="/ppt/slideMasters/theme/theme1.xml" Id="Rabfaaed2970c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06c991771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10507045e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f03dad3f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a5056804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0ea041f1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bd31b2fc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80bf8098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1bfca6ef6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TOM 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HANNE CECILIE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