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2b08ac086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9eb6b0b254173"/>
  </p:sldMasterIdLst>
  <p:sldIdLst>
    <p:sldId xmlns:r="http://schemas.openxmlformats.org/officeDocument/2006/relationships" id="256" r:id="R0d2bd83a77a84e53"/>
    <p:sldId xmlns:r="http://schemas.openxmlformats.org/officeDocument/2006/relationships" id="257" r:id="R32631bcc45d644c9"/>
    <p:sldId xmlns:r="http://schemas.openxmlformats.org/officeDocument/2006/relationships" id="258" r:id="R3a1f7c6cba374a9b"/>
    <p:sldId xmlns:r="http://schemas.openxmlformats.org/officeDocument/2006/relationships" id="259" r:id="R7b5d5982f1474a93"/>
    <p:sldId xmlns:r="http://schemas.openxmlformats.org/officeDocument/2006/relationships" id="260" r:id="R65f9bd9c69974f41"/>
    <p:sldId xmlns:r="http://schemas.openxmlformats.org/officeDocument/2006/relationships" id="261" r:id="R8c5dceb68c204d7a"/>
    <p:sldId xmlns:r="http://schemas.openxmlformats.org/officeDocument/2006/relationships" id="262" r:id="Rfee03a6a778e42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9eb6b0b254173" /><Relationship Type="http://schemas.openxmlformats.org/officeDocument/2006/relationships/slide" Target="/ppt/slides/slide1.xml" Id="R0d2bd83a77a84e53" /><Relationship Type="http://schemas.openxmlformats.org/officeDocument/2006/relationships/slide" Target="/ppt/slides/slide2.xml" Id="R32631bcc45d644c9" /><Relationship Type="http://schemas.openxmlformats.org/officeDocument/2006/relationships/slide" Target="/ppt/slides/slide3.xml" Id="R3a1f7c6cba374a9b" /><Relationship Type="http://schemas.openxmlformats.org/officeDocument/2006/relationships/slide" Target="/ppt/slides/slide4.xml" Id="R7b5d5982f1474a93" /><Relationship Type="http://schemas.openxmlformats.org/officeDocument/2006/relationships/slide" Target="/ppt/slides/slide5.xml" Id="R65f9bd9c69974f41" /><Relationship Type="http://schemas.openxmlformats.org/officeDocument/2006/relationships/slide" Target="/ppt/slides/slide6.xml" Id="R8c5dceb68c204d7a" /><Relationship Type="http://schemas.openxmlformats.org/officeDocument/2006/relationships/slide" Target="/ppt/slides/slide7.xml" Id="Rfee03a6a778e42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09b4683834b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6e42072d441c4" /><Relationship Type="http://schemas.openxmlformats.org/officeDocument/2006/relationships/theme" Target="/ppt/slideMasters/theme/theme1.xml" Id="Rf525640ff6f24d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6e42072d441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d149b3b46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67c131315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90942cf2f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9b6684ba94e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84bb2681b4e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6109b6b144d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3d04f5e234f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JJH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16 131 599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40 860 458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41 530 476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JJH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