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3f3ca0ab4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0e376d4604ee0"/>
  </p:sldMasterIdLst>
  <p:sldIdLst>
    <p:sldId xmlns:r="http://schemas.openxmlformats.org/officeDocument/2006/relationships" id="256" r:id="R72dc520f8bb04ca3"/>
    <p:sldId xmlns:r="http://schemas.openxmlformats.org/officeDocument/2006/relationships" id="257" r:id="Rd78b4256070e414a"/>
    <p:sldId xmlns:r="http://schemas.openxmlformats.org/officeDocument/2006/relationships" id="258" r:id="R2ff5b2e6ff774203"/>
    <p:sldId xmlns:r="http://schemas.openxmlformats.org/officeDocument/2006/relationships" id="259" r:id="R17b3ef4e6f0d4b7f"/>
    <p:sldId xmlns:r="http://schemas.openxmlformats.org/officeDocument/2006/relationships" id="260" r:id="R96ed78263dab4f08"/>
    <p:sldId xmlns:r="http://schemas.openxmlformats.org/officeDocument/2006/relationships" id="261" r:id="R8b07ae53405c4b5b"/>
    <p:sldId xmlns:r="http://schemas.openxmlformats.org/officeDocument/2006/relationships" id="262" r:id="R69439b9a4dfd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0e376d4604ee0" /><Relationship Type="http://schemas.openxmlformats.org/officeDocument/2006/relationships/slide" Target="/ppt/slides/slide1.xml" Id="R72dc520f8bb04ca3" /><Relationship Type="http://schemas.openxmlformats.org/officeDocument/2006/relationships/slide" Target="/ppt/slides/slide2.xml" Id="Rd78b4256070e414a" /><Relationship Type="http://schemas.openxmlformats.org/officeDocument/2006/relationships/slide" Target="/ppt/slides/slide3.xml" Id="R2ff5b2e6ff774203" /><Relationship Type="http://schemas.openxmlformats.org/officeDocument/2006/relationships/slide" Target="/ppt/slides/slide4.xml" Id="R17b3ef4e6f0d4b7f" /><Relationship Type="http://schemas.openxmlformats.org/officeDocument/2006/relationships/slide" Target="/ppt/slides/slide5.xml" Id="R96ed78263dab4f08" /><Relationship Type="http://schemas.openxmlformats.org/officeDocument/2006/relationships/slide" Target="/ppt/slides/slide6.xml" Id="R8b07ae53405c4b5b" /><Relationship Type="http://schemas.openxmlformats.org/officeDocument/2006/relationships/slide" Target="/ppt/slides/slide7.xml" Id="R69439b9a4dfd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562c3376d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067a98384e03" /><Relationship Type="http://schemas.openxmlformats.org/officeDocument/2006/relationships/theme" Target="/ppt/slideMasters/theme/theme1.xml" Id="R8be0e1f26858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9067a9838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698cbe46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3c325a45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e923a2ab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cf07c5c9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c904edcf9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c166b562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5bcc1f16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ULSTAD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5 722 573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13 530 734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ULSTAD STOKLAND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ULSTAD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BJØRNHILD KLEVELAND ULSTAD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ULSTAD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Liv Ulstad, Steinhaugen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imd@imd.no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ULSTAD HOLDING AS</a:t>
            </a:r>
          </a:p>
        </p:txBody>
      </p:sp>
    </p:spTree>
  </p:cSld>
  <p:clrMapOvr>
    <a:masterClrMapping xmlns:a="http://schemas.openxmlformats.org/drawingml/2006/main"/>
  </p:clrMapOvr>
</p:sld>
</file>