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5d7388836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46eef6ce94235"/>
  </p:sldMasterIdLst>
  <p:sldIdLst>
    <p:sldId xmlns:r="http://schemas.openxmlformats.org/officeDocument/2006/relationships" id="256" r:id="R6764ac3caf884692"/>
    <p:sldId xmlns:r="http://schemas.openxmlformats.org/officeDocument/2006/relationships" id="257" r:id="R884bb7ce349846c1"/>
    <p:sldId xmlns:r="http://schemas.openxmlformats.org/officeDocument/2006/relationships" id="258" r:id="Ra33840488476454c"/>
    <p:sldId xmlns:r="http://schemas.openxmlformats.org/officeDocument/2006/relationships" id="259" r:id="R92244f499e394c21"/>
    <p:sldId xmlns:r="http://schemas.openxmlformats.org/officeDocument/2006/relationships" id="260" r:id="Re7ea05bddd244e53"/>
    <p:sldId xmlns:r="http://schemas.openxmlformats.org/officeDocument/2006/relationships" id="261" r:id="R971059ae3a3e416c"/>
    <p:sldId xmlns:r="http://schemas.openxmlformats.org/officeDocument/2006/relationships" id="262" r:id="Rf18a031987c3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46eef6ce94235" /><Relationship Type="http://schemas.openxmlformats.org/officeDocument/2006/relationships/slide" Target="/ppt/slides/slide1.xml" Id="R6764ac3caf884692" /><Relationship Type="http://schemas.openxmlformats.org/officeDocument/2006/relationships/slide" Target="/ppt/slides/slide2.xml" Id="R884bb7ce349846c1" /><Relationship Type="http://schemas.openxmlformats.org/officeDocument/2006/relationships/slide" Target="/ppt/slides/slide3.xml" Id="Ra33840488476454c" /><Relationship Type="http://schemas.openxmlformats.org/officeDocument/2006/relationships/slide" Target="/ppt/slides/slide4.xml" Id="R92244f499e394c21" /><Relationship Type="http://schemas.openxmlformats.org/officeDocument/2006/relationships/slide" Target="/ppt/slides/slide5.xml" Id="Re7ea05bddd244e53" /><Relationship Type="http://schemas.openxmlformats.org/officeDocument/2006/relationships/slide" Target="/ppt/slides/slide6.xml" Id="R971059ae3a3e416c" /><Relationship Type="http://schemas.openxmlformats.org/officeDocument/2006/relationships/slide" Target="/ppt/slides/slide7.xml" Id="Rf18a031987c3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496546ab6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be930d4f4be1" /><Relationship Type="http://schemas.openxmlformats.org/officeDocument/2006/relationships/theme" Target="/ppt/slideMasters/theme/theme1.xml" Id="R5ee99f5e783d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9be930d4f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327a1de8e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c3580534a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e78be85e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29632461a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68689691f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7197d506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ddff97cfd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