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3cd14d4f6c4e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c7d3ef80b14191"/>
  </p:sldMasterIdLst>
  <p:sldIdLst>
    <p:sldId xmlns:r="http://schemas.openxmlformats.org/officeDocument/2006/relationships" id="256" r:id="R0c918953971a4871"/>
    <p:sldId xmlns:r="http://schemas.openxmlformats.org/officeDocument/2006/relationships" id="257" r:id="R64b03b467a5d48a0"/>
    <p:sldId xmlns:r="http://schemas.openxmlformats.org/officeDocument/2006/relationships" id="258" r:id="R25f49a5cd5d44da4"/>
    <p:sldId xmlns:r="http://schemas.openxmlformats.org/officeDocument/2006/relationships" id="259" r:id="Rd68f7e769c3e4f45"/>
    <p:sldId xmlns:r="http://schemas.openxmlformats.org/officeDocument/2006/relationships" id="260" r:id="R8dd3ac47d3f24bce"/>
    <p:sldId xmlns:r="http://schemas.openxmlformats.org/officeDocument/2006/relationships" id="261" r:id="R55e886420b574c33"/>
    <p:sldId xmlns:r="http://schemas.openxmlformats.org/officeDocument/2006/relationships" id="262" r:id="R860892f5fb7a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7d3ef80b14191" /><Relationship Type="http://schemas.openxmlformats.org/officeDocument/2006/relationships/slide" Target="/ppt/slides/slide1.xml" Id="R0c918953971a4871" /><Relationship Type="http://schemas.openxmlformats.org/officeDocument/2006/relationships/slide" Target="/ppt/slides/slide2.xml" Id="R64b03b467a5d48a0" /><Relationship Type="http://schemas.openxmlformats.org/officeDocument/2006/relationships/slide" Target="/ppt/slides/slide3.xml" Id="R25f49a5cd5d44da4" /><Relationship Type="http://schemas.openxmlformats.org/officeDocument/2006/relationships/slide" Target="/ppt/slides/slide4.xml" Id="Rd68f7e769c3e4f45" /><Relationship Type="http://schemas.openxmlformats.org/officeDocument/2006/relationships/slide" Target="/ppt/slides/slide5.xml" Id="R8dd3ac47d3f24bce" /><Relationship Type="http://schemas.openxmlformats.org/officeDocument/2006/relationships/slide" Target="/ppt/slides/slide6.xml" Id="R55e886420b574c33" /><Relationship Type="http://schemas.openxmlformats.org/officeDocument/2006/relationships/slide" Target="/ppt/slides/slide7.xml" Id="R860892f5fb7a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38efeea7146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0969797f342ee" /><Relationship Type="http://schemas.openxmlformats.org/officeDocument/2006/relationships/theme" Target="/ppt/slideMasters/theme/theme1.xml" Id="R3088071e79d04c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0969797f342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4ec022348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5d9381fd1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daa6215c945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6de5a436e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ddf8ff9a542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1791d196a41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c61df90c14a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TROMMAKLAKKEN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TROMMAKLAKKEN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1 412 496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15 028 104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16 542 000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STUB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BROHOLM STUB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BROHOLM STUB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Vikan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TROMMAKLAKKEN AS</a:t>
            </a:r>
          </a:p>
        </p:txBody>
      </p:sp>
    </p:spTree>
  </p:cSld>
  <p:clrMapOvr>
    <a:masterClrMapping xmlns:a="http://schemas.openxmlformats.org/drawingml/2006/main"/>
  </p:clrMapOvr>
</p:sld>
</file>