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022ae8125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6186aa7bc444a"/>
  </p:sldMasterIdLst>
  <p:sldIdLst>
    <p:sldId xmlns:r="http://schemas.openxmlformats.org/officeDocument/2006/relationships" id="256" r:id="R57ba74d5d3454cdb"/>
    <p:sldId xmlns:r="http://schemas.openxmlformats.org/officeDocument/2006/relationships" id="257" r:id="R21d904060437462b"/>
    <p:sldId xmlns:r="http://schemas.openxmlformats.org/officeDocument/2006/relationships" id="258" r:id="R28f969937ab74d66"/>
    <p:sldId xmlns:r="http://schemas.openxmlformats.org/officeDocument/2006/relationships" id="259" r:id="Rb6d9dddae54c424d"/>
    <p:sldId xmlns:r="http://schemas.openxmlformats.org/officeDocument/2006/relationships" id="260" r:id="Rbaa2de449d284e9b"/>
    <p:sldId xmlns:r="http://schemas.openxmlformats.org/officeDocument/2006/relationships" id="261" r:id="R88b3fac3fe994372"/>
    <p:sldId xmlns:r="http://schemas.openxmlformats.org/officeDocument/2006/relationships" id="262" r:id="R13ecbfae64cd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6186aa7bc444a" /><Relationship Type="http://schemas.openxmlformats.org/officeDocument/2006/relationships/slide" Target="/ppt/slides/slide1.xml" Id="R57ba74d5d3454cdb" /><Relationship Type="http://schemas.openxmlformats.org/officeDocument/2006/relationships/slide" Target="/ppt/slides/slide2.xml" Id="R21d904060437462b" /><Relationship Type="http://schemas.openxmlformats.org/officeDocument/2006/relationships/slide" Target="/ppt/slides/slide3.xml" Id="R28f969937ab74d66" /><Relationship Type="http://schemas.openxmlformats.org/officeDocument/2006/relationships/slide" Target="/ppt/slides/slide4.xml" Id="Rb6d9dddae54c424d" /><Relationship Type="http://schemas.openxmlformats.org/officeDocument/2006/relationships/slide" Target="/ppt/slides/slide5.xml" Id="Rbaa2de449d284e9b" /><Relationship Type="http://schemas.openxmlformats.org/officeDocument/2006/relationships/slide" Target="/ppt/slides/slide6.xml" Id="R88b3fac3fe994372" /><Relationship Type="http://schemas.openxmlformats.org/officeDocument/2006/relationships/slide" Target="/ppt/slides/slide7.xml" Id="R13ecbfae64cd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d6d5ce7be4b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e39482a241c6" /><Relationship Type="http://schemas.openxmlformats.org/officeDocument/2006/relationships/theme" Target="/ppt/slideMasters/theme/theme1.xml" Id="R1e9be48fa9e8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6e39482a2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d56a0d46b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de6ef6ee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74eeeab2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cbd2a0faa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8fdd838b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89d0123f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d830026f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