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ad038c5f254b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82a00d8d484303"/>
  </p:sldMasterIdLst>
  <p:sldIdLst>
    <p:sldId xmlns:r="http://schemas.openxmlformats.org/officeDocument/2006/relationships" id="256" r:id="R4502812194cc4362"/>
    <p:sldId xmlns:r="http://schemas.openxmlformats.org/officeDocument/2006/relationships" id="257" r:id="Rab03dd04eb764b01"/>
    <p:sldId xmlns:r="http://schemas.openxmlformats.org/officeDocument/2006/relationships" id="258" r:id="R5c3bcac8b5a44b8c"/>
    <p:sldId xmlns:r="http://schemas.openxmlformats.org/officeDocument/2006/relationships" id="259" r:id="Rcb084e0b799640be"/>
    <p:sldId xmlns:r="http://schemas.openxmlformats.org/officeDocument/2006/relationships" id="260" r:id="R630c06b705c648c1"/>
    <p:sldId xmlns:r="http://schemas.openxmlformats.org/officeDocument/2006/relationships" id="261" r:id="R85f385c66dca4c71"/>
    <p:sldId xmlns:r="http://schemas.openxmlformats.org/officeDocument/2006/relationships" id="262" r:id="Ra3238324746841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82a00d8d484303" /><Relationship Type="http://schemas.openxmlformats.org/officeDocument/2006/relationships/slide" Target="/ppt/slides/slide1.xml" Id="R4502812194cc4362" /><Relationship Type="http://schemas.openxmlformats.org/officeDocument/2006/relationships/slide" Target="/ppt/slides/slide2.xml" Id="Rab03dd04eb764b01" /><Relationship Type="http://schemas.openxmlformats.org/officeDocument/2006/relationships/slide" Target="/ppt/slides/slide3.xml" Id="R5c3bcac8b5a44b8c" /><Relationship Type="http://schemas.openxmlformats.org/officeDocument/2006/relationships/slide" Target="/ppt/slides/slide4.xml" Id="Rcb084e0b799640be" /><Relationship Type="http://schemas.openxmlformats.org/officeDocument/2006/relationships/slide" Target="/ppt/slides/slide5.xml" Id="R630c06b705c648c1" /><Relationship Type="http://schemas.openxmlformats.org/officeDocument/2006/relationships/slide" Target="/ppt/slides/slide6.xml" Id="R85f385c66dca4c71" /><Relationship Type="http://schemas.openxmlformats.org/officeDocument/2006/relationships/slide" Target="/ppt/slides/slide7.xml" Id="Ra3238324746841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03c3dbce04c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f53b42b22419b" /><Relationship Type="http://schemas.openxmlformats.org/officeDocument/2006/relationships/theme" Target="/ppt/slideMasters/theme/theme1.xml" Id="Rb1e148e41a8f43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cf53b42b2241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ccd8e14544b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ec10d59d947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b3fcc11864f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25e09b83344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f89c7579844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a29462ade4f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df71255ba49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GOPLEN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GOPLEN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GOPLEN INVEST AS ble etablert [år] og holder til i 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GOPLEN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GOPLEN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GOPLEN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12 914 699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13 091 321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GOPLEN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BØRRESEN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GOPLEN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2843 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19 53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989 240 617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GOPLEN INVEST AS</a:t>
            </a:r>
          </a:p>
        </p:txBody>
      </p:sp>
    </p:spTree>
  </p:cSld>
  <p:clrMapOvr>
    <a:masterClrMapping xmlns:a="http://schemas.openxmlformats.org/drawingml/2006/main"/>
  </p:clrMapOvr>
</p:sld>
</file>