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44ec6ba39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1b251a9ff4bbd"/>
  </p:sldMasterIdLst>
  <p:sldIdLst>
    <p:sldId xmlns:r="http://schemas.openxmlformats.org/officeDocument/2006/relationships" id="256" r:id="R920e7d8558e848a5"/>
    <p:sldId xmlns:r="http://schemas.openxmlformats.org/officeDocument/2006/relationships" id="257" r:id="R91177aa267054663"/>
    <p:sldId xmlns:r="http://schemas.openxmlformats.org/officeDocument/2006/relationships" id="258" r:id="R97147901b72841b3"/>
    <p:sldId xmlns:r="http://schemas.openxmlformats.org/officeDocument/2006/relationships" id="259" r:id="R03bc780820984803"/>
    <p:sldId xmlns:r="http://schemas.openxmlformats.org/officeDocument/2006/relationships" id="260" r:id="R88d8fa2fa7004d32"/>
    <p:sldId xmlns:r="http://schemas.openxmlformats.org/officeDocument/2006/relationships" id="261" r:id="R97223344a0e34e9f"/>
    <p:sldId xmlns:r="http://schemas.openxmlformats.org/officeDocument/2006/relationships" id="262" r:id="R2940db9c67cd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1b251a9ff4bbd" /><Relationship Type="http://schemas.openxmlformats.org/officeDocument/2006/relationships/slide" Target="/ppt/slides/slide1.xml" Id="R920e7d8558e848a5" /><Relationship Type="http://schemas.openxmlformats.org/officeDocument/2006/relationships/slide" Target="/ppt/slides/slide2.xml" Id="R91177aa267054663" /><Relationship Type="http://schemas.openxmlformats.org/officeDocument/2006/relationships/slide" Target="/ppt/slides/slide3.xml" Id="R97147901b72841b3" /><Relationship Type="http://schemas.openxmlformats.org/officeDocument/2006/relationships/slide" Target="/ppt/slides/slide4.xml" Id="R03bc780820984803" /><Relationship Type="http://schemas.openxmlformats.org/officeDocument/2006/relationships/slide" Target="/ppt/slides/slide5.xml" Id="R88d8fa2fa7004d32" /><Relationship Type="http://schemas.openxmlformats.org/officeDocument/2006/relationships/slide" Target="/ppt/slides/slide6.xml" Id="R97223344a0e34e9f" /><Relationship Type="http://schemas.openxmlformats.org/officeDocument/2006/relationships/slide" Target="/ppt/slides/slide7.xml" Id="R2940db9c67cd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c73c2524e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ff4034ca433e" /><Relationship Type="http://schemas.openxmlformats.org/officeDocument/2006/relationships/theme" Target="/ppt/slideMasters/theme/theme1.xml" Id="Rbef83bf6f87e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8ff4034ca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14f5ed56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a5db1880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7bd3855a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70180cde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6ec5b1a4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27495546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8403cbfd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 VEIBY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