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66b860676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f81853fa5418c"/>
  </p:sldMasterIdLst>
  <p:sldIdLst>
    <p:sldId xmlns:r="http://schemas.openxmlformats.org/officeDocument/2006/relationships" id="256" r:id="Rfb415cecb85a47f2"/>
    <p:sldId xmlns:r="http://schemas.openxmlformats.org/officeDocument/2006/relationships" id="257" r:id="R5d0182623d2846ea"/>
    <p:sldId xmlns:r="http://schemas.openxmlformats.org/officeDocument/2006/relationships" id="258" r:id="R1ebe9b357efb4fa7"/>
    <p:sldId xmlns:r="http://schemas.openxmlformats.org/officeDocument/2006/relationships" id="259" r:id="R065f5995a1c34f0e"/>
    <p:sldId xmlns:r="http://schemas.openxmlformats.org/officeDocument/2006/relationships" id="260" r:id="Reb612dcbbd4145cd"/>
    <p:sldId xmlns:r="http://schemas.openxmlformats.org/officeDocument/2006/relationships" id="261" r:id="R20f5cf4ad4bd41a7"/>
    <p:sldId xmlns:r="http://schemas.openxmlformats.org/officeDocument/2006/relationships" id="262" r:id="R6e2f6f6b53494f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f81853fa5418c" /><Relationship Type="http://schemas.openxmlformats.org/officeDocument/2006/relationships/slide" Target="/ppt/slides/slide1.xml" Id="Rfb415cecb85a47f2" /><Relationship Type="http://schemas.openxmlformats.org/officeDocument/2006/relationships/slide" Target="/ppt/slides/slide2.xml" Id="R5d0182623d2846ea" /><Relationship Type="http://schemas.openxmlformats.org/officeDocument/2006/relationships/slide" Target="/ppt/slides/slide3.xml" Id="R1ebe9b357efb4fa7" /><Relationship Type="http://schemas.openxmlformats.org/officeDocument/2006/relationships/slide" Target="/ppt/slides/slide4.xml" Id="R065f5995a1c34f0e" /><Relationship Type="http://schemas.openxmlformats.org/officeDocument/2006/relationships/slide" Target="/ppt/slides/slide5.xml" Id="Reb612dcbbd4145cd" /><Relationship Type="http://schemas.openxmlformats.org/officeDocument/2006/relationships/slide" Target="/ppt/slides/slide6.xml" Id="R20f5cf4ad4bd41a7" /><Relationship Type="http://schemas.openxmlformats.org/officeDocument/2006/relationships/slide" Target="/ppt/slides/slide7.xml" Id="R6e2f6f6b53494f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121e2faf6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e4e78ae2d4508" /><Relationship Type="http://schemas.openxmlformats.org/officeDocument/2006/relationships/theme" Target="/ppt/slideMasters/theme/theme1.xml" Id="Rc190965919cf46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9e4e78ae2d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00b09e197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acb1188864d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7917a72f94d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6604d2e26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1b9f4a098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56c7b1a6045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200e37870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 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15 479 811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15 980 179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BJØRN FINJORD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 Bjørn Finjord, Jektvika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B HOLDING AS</a:t>
            </a:r>
          </a:p>
        </p:txBody>
      </p:sp>
    </p:spTree>
  </p:cSld>
  <p:clrMapOvr>
    <a:masterClrMapping xmlns:a="http://schemas.openxmlformats.org/drawingml/2006/main"/>
  </p:clrMapOvr>
</p:sld>
</file>