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107c713ab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379e0a98e481f"/>
  </p:sldMasterIdLst>
  <p:sldIdLst>
    <p:sldId xmlns:r="http://schemas.openxmlformats.org/officeDocument/2006/relationships" id="256" r:id="Rec6ae12ff7084756"/>
    <p:sldId xmlns:r="http://schemas.openxmlformats.org/officeDocument/2006/relationships" id="257" r:id="Rdc2fc538e1134538"/>
    <p:sldId xmlns:r="http://schemas.openxmlformats.org/officeDocument/2006/relationships" id="258" r:id="R3aad2898d2b34188"/>
    <p:sldId xmlns:r="http://schemas.openxmlformats.org/officeDocument/2006/relationships" id="259" r:id="R1677a1e21d1a4aa6"/>
    <p:sldId xmlns:r="http://schemas.openxmlformats.org/officeDocument/2006/relationships" id="260" r:id="R047c5e45105e440e"/>
    <p:sldId xmlns:r="http://schemas.openxmlformats.org/officeDocument/2006/relationships" id="261" r:id="Rca71115cc265475a"/>
    <p:sldId xmlns:r="http://schemas.openxmlformats.org/officeDocument/2006/relationships" id="262" r:id="R51108fbf5119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379e0a98e481f" /><Relationship Type="http://schemas.openxmlformats.org/officeDocument/2006/relationships/slide" Target="/ppt/slides/slide1.xml" Id="Rec6ae12ff7084756" /><Relationship Type="http://schemas.openxmlformats.org/officeDocument/2006/relationships/slide" Target="/ppt/slides/slide2.xml" Id="Rdc2fc538e1134538" /><Relationship Type="http://schemas.openxmlformats.org/officeDocument/2006/relationships/slide" Target="/ppt/slides/slide3.xml" Id="R3aad2898d2b34188" /><Relationship Type="http://schemas.openxmlformats.org/officeDocument/2006/relationships/slide" Target="/ppt/slides/slide4.xml" Id="R1677a1e21d1a4aa6" /><Relationship Type="http://schemas.openxmlformats.org/officeDocument/2006/relationships/slide" Target="/ppt/slides/slide5.xml" Id="R047c5e45105e440e" /><Relationship Type="http://schemas.openxmlformats.org/officeDocument/2006/relationships/slide" Target="/ppt/slides/slide6.xml" Id="Rca71115cc265475a" /><Relationship Type="http://schemas.openxmlformats.org/officeDocument/2006/relationships/slide" Target="/ppt/slides/slide7.xml" Id="R51108fbf5119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061c04c4341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3b8bcd4c54ac6" /><Relationship Type="http://schemas.openxmlformats.org/officeDocument/2006/relationships/theme" Target="/ppt/slideMasters/theme/theme1.xml" Id="R356bd15dbe38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3b8bcd4c54a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b24021438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774aef17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808d368a7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c6a61cb39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f01acdb4d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029292145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96fed6c9f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SEMUNDSETH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SEMUNDSETH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46 991 307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49 055 564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SEMUNDSETH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65 29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