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bcf00ac9645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fa8476cf2465f"/>
  </p:sldMasterIdLst>
  <p:sldIdLst>
    <p:sldId xmlns:r="http://schemas.openxmlformats.org/officeDocument/2006/relationships" id="256" r:id="Re01add96b3fc47d4"/>
    <p:sldId xmlns:r="http://schemas.openxmlformats.org/officeDocument/2006/relationships" id="257" r:id="Rc535e53184af482f"/>
    <p:sldId xmlns:r="http://schemas.openxmlformats.org/officeDocument/2006/relationships" id="258" r:id="Rfac7f4bd7eed4ff8"/>
    <p:sldId xmlns:r="http://schemas.openxmlformats.org/officeDocument/2006/relationships" id="259" r:id="R436085b7ec3744b1"/>
    <p:sldId xmlns:r="http://schemas.openxmlformats.org/officeDocument/2006/relationships" id="260" r:id="Re2b2aee8c9b64d13"/>
    <p:sldId xmlns:r="http://schemas.openxmlformats.org/officeDocument/2006/relationships" id="261" r:id="R13637ba4c0df4ab7"/>
    <p:sldId xmlns:r="http://schemas.openxmlformats.org/officeDocument/2006/relationships" id="262" r:id="Rf3ec591d0fc6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fa8476cf2465f" /><Relationship Type="http://schemas.openxmlformats.org/officeDocument/2006/relationships/slide" Target="/ppt/slides/slide1.xml" Id="Re01add96b3fc47d4" /><Relationship Type="http://schemas.openxmlformats.org/officeDocument/2006/relationships/slide" Target="/ppt/slides/slide2.xml" Id="Rc535e53184af482f" /><Relationship Type="http://schemas.openxmlformats.org/officeDocument/2006/relationships/slide" Target="/ppt/slides/slide3.xml" Id="Rfac7f4bd7eed4ff8" /><Relationship Type="http://schemas.openxmlformats.org/officeDocument/2006/relationships/slide" Target="/ppt/slides/slide4.xml" Id="R436085b7ec3744b1" /><Relationship Type="http://schemas.openxmlformats.org/officeDocument/2006/relationships/slide" Target="/ppt/slides/slide5.xml" Id="Re2b2aee8c9b64d13" /><Relationship Type="http://schemas.openxmlformats.org/officeDocument/2006/relationships/slide" Target="/ppt/slides/slide6.xml" Id="R13637ba4c0df4ab7" /><Relationship Type="http://schemas.openxmlformats.org/officeDocument/2006/relationships/slide" Target="/ppt/slides/slide7.xml" Id="Rf3ec591d0fc6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08f481f5e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76d3123884306" /><Relationship Type="http://schemas.openxmlformats.org/officeDocument/2006/relationships/theme" Target="/ppt/slideMasters/theme/theme1.xml" Id="R7d695969813a4e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76d312388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c35b9e10c44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279182717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f0597429b47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f204a1bc6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a051e0df848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d8da1b7ea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2edd57a00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APELAND BJØRN MATHIAS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bjornar.apeland@steinsvik.no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989 242 415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ØRNEN HOLDING AS</a:t>
            </a:r>
          </a:p>
        </p:txBody>
      </p:sp>
    </p:spTree>
  </p:cSld>
  <p:clrMapOvr>
    <a:masterClrMapping xmlns:a="http://schemas.openxmlformats.org/drawingml/2006/main"/>
  </p:clrMapOvr>
</p:sld>
</file>