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0dfbcc046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fe59494a749f9"/>
  </p:sldMasterIdLst>
  <p:sldIdLst>
    <p:sldId xmlns:r="http://schemas.openxmlformats.org/officeDocument/2006/relationships" id="256" r:id="Rf963a5c4649345e9"/>
    <p:sldId xmlns:r="http://schemas.openxmlformats.org/officeDocument/2006/relationships" id="257" r:id="R9deacebd849d4068"/>
    <p:sldId xmlns:r="http://schemas.openxmlformats.org/officeDocument/2006/relationships" id="258" r:id="R53b42c6ff07f4ce4"/>
    <p:sldId xmlns:r="http://schemas.openxmlformats.org/officeDocument/2006/relationships" id="259" r:id="R1353a7f123e642af"/>
    <p:sldId xmlns:r="http://schemas.openxmlformats.org/officeDocument/2006/relationships" id="260" r:id="Rc325ed1b19934dcf"/>
    <p:sldId xmlns:r="http://schemas.openxmlformats.org/officeDocument/2006/relationships" id="261" r:id="Re9a6e6b5186d4b00"/>
    <p:sldId xmlns:r="http://schemas.openxmlformats.org/officeDocument/2006/relationships" id="262" r:id="R1cf02fc8f341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fe59494a749f9" /><Relationship Type="http://schemas.openxmlformats.org/officeDocument/2006/relationships/slide" Target="/ppt/slides/slide1.xml" Id="Rf963a5c4649345e9" /><Relationship Type="http://schemas.openxmlformats.org/officeDocument/2006/relationships/slide" Target="/ppt/slides/slide2.xml" Id="R9deacebd849d4068" /><Relationship Type="http://schemas.openxmlformats.org/officeDocument/2006/relationships/slide" Target="/ppt/slides/slide3.xml" Id="R53b42c6ff07f4ce4" /><Relationship Type="http://schemas.openxmlformats.org/officeDocument/2006/relationships/slide" Target="/ppt/slides/slide4.xml" Id="R1353a7f123e642af" /><Relationship Type="http://schemas.openxmlformats.org/officeDocument/2006/relationships/slide" Target="/ppt/slides/slide5.xml" Id="Rc325ed1b19934dcf" /><Relationship Type="http://schemas.openxmlformats.org/officeDocument/2006/relationships/slide" Target="/ppt/slides/slide6.xml" Id="Re9a6e6b5186d4b00" /><Relationship Type="http://schemas.openxmlformats.org/officeDocument/2006/relationships/slide" Target="/ppt/slides/slide7.xml" Id="R1cf02fc8f341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215cea113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17817bded4db5" /><Relationship Type="http://schemas.openxmlformats.org/officeDocument/2006/relationships/theme" Target="/ppt/slideMasters/theme/theme1.xml" Id="R215c4cf45f11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17817bded4d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a60cd7358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53bcfac88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01e75bc2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f0faa1325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0540fb14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0562f0a1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adc73f71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