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4c6d07b88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6aee168bf40c8"/>
  </p:sldMasterIdLst>
  <p:sldIdLst>
    <p:sldId xmlns:r="http://schemas.openxmlformats.org/officeDocument/2006/relationships" id="256" r:id="R8cd0df7e273a4473"/>
    <p:sldId xmlns:r="http://schemas.openxmlformats.org/officeDocument/2006/relationships" id="257" r:id="R88f60d01741b427d"/>
    <p:sldId xmlns:r="http://schemas.openxmlformats.org/officeDocument/2006/relationships" id="258" r:id="R9828ada4f3214d42"/>
    <p:sldId xmlns:r="http://schemas.openxmlformats.org/officeDocument/2006/relationships" id="259" r:id="R4836b938c4f34b19"/>
    <p:sldId xmlns:r="http://schemas.openxmlformats.org/officeDocument/2006/relationships" id="260" r:id="R3f0bb2688d5c486c"/>
    <p:sldId xmlns:r="http://schemas.openxmlformats.org/officeDocument/2006/relationships" id="261" r:id="R0a0cd6fc187840df"/>
    <p:sldId xmlns:r="http://schemas.openxmlformats.org/officeDocument/2006/relationships" id="262" r:id="R66a32e2ee2ef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6aee168bf40c8" /><Relationship Type="http://schemas.openxmlformats.org/officeDocument/2006/relationships/slide" Target="/ppt/slides/slide1.xml" Id="R8cd0df7e273a4473" /><Relationship Type="http://schemas.openxmlformats.org/officeDocument/2006/relationships/slide" Target="/ppt/slides/slide2.xml" Id="R88f60d01741b427d" /><Relationship Type="http://schemas.openxmlformats.org/officeDocument/2006/relationships/slide" Target="/ppt/slides/slide3.xml" Id="R9828ada4f3214d42" /><Relationship Type="http://schemas.openxmlformats.org/officeDocument/2006/relationships/slide" Target="/ppt/slides/slide4.xml" Id="R4836b938c4f34b19" /><Relationship Type="http://schemas.openxmlformats.org/officeDocument/2006/relationships/slide" Target="/ppt/slides/slide5.xml" Id="R3f0bb2688d5c486c" /><Relationship Type="http://schemas.openxmlformats.org/officeDocument/2006/relationships/slide" Target="/ppt/slides/slide6.xml" Id="R0a0cd6fc187840df" /><Relationship Type="http://schemas.openxmlformats.org/officeDocument/2006/relationships/slide" Target="/ppt/slides/slide7.xml" Id="R66a32e2ee2ef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a8809c652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1cf671cbb4ee5" /><Relationship Type="http://schemas.openxmlformats.org/officeDocument/2006/relationships/theme" Target="/ppt/slideMasters/theme/theme1.xml" Id="Rc866fcc986ed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1cf671cbb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38f9f5734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36482901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0271b7d39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0bc055164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8bb5c8ea5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744b150647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9e90a15cc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61 734 577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63 181 833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STENBERG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Furubergvegen 158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50 94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