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884d9a78f241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91520ac4234e6a"/>
  </p:sldMasterIdLst>
  <p:sldIdLst>
    <p:sldId xmlns:r="http://schemas.openxmlformats.org/officeDocument/2006/relationships" id="256" r:id="R5b8f42d4c23246ae"/>
    <p:sldId xmlns:r="http://schemas.openxmlformats.org/officeDocument/2006/relationships" id="257" r:id="Rf4684b6cf4014d46"/>
    <p:sldId xmlns:r="http://schemas.openxmlformats.org/officeDocument/2006/relationships" id="258" r:id="R2f272953acef418c"/>
    <p:sldId xmlns:r="http://schemas.openxmlformats.org/officeDocument/2006/relationships" id="259" r:id="R54872e2a92794a5e"/>
    <p:sldId xmlns:r="http://schemas.openxmlformats.org/officeDocument/2006/relationships" id="260" r:id="R5b1bd9640d43472b"/>
    <p:sldId xmlns:r="http://schemas.openxmlformats.org/officeDocument/2006/relationships" id="261" r:id="R392ea67659764d12"/>
    <p:sldId xmlns:r="http://schemas.openxmlformats.org/officeDocument/2006/relationships" id="262" r:id="R658db3857e4d4c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91520ac4234e6a" /><Relationship Type="http://schemas.openxmlformats.org/officeDocument/2006/relationships/slide" Target="/ppt/slides/slide1.xml" Id="R5b8f42d4c23246ae" /><Relationship Type="http://schemas.openxmlformats.org/officeDocument/2006/relationships/slide" Target="/ppt/slides/slide2.xml" Id="Rf4684b6cf4014d46" /><Relationship Type="http://schemas.openxmlformats.org/officeDocument/2006/relationships/slide" Target="/ppt/slides/slide3.xml" Id="R2f272953acef418c" /><Relationship Type="http://schemas.openxmlformats.org/officeDocument/2006/relationships/slide" Target="/ppt/slides/slide4.xml" Id="R54872e2a92794a5e" /><Relationship Type="http://schemas.openxmlformats.org/officeDocument/2006/relationships/slide" Target="/ppt/slides/slide5.xml" Id="R5b1bd9640d43472b" /><Relationship Type="http://schemas.openxmlformats.org/officeDocument/2006/relationships/slide" Target="/ppt/slides/slide6.xml" Id="R392ea67659764d12" /><Relationship Type="http://schemas.openxmlformats.org/officeDocument/2006/relationships/slide" Target="/ppt/slides/slide7.xml" Id="R658db3857e4d4c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1cace5fe744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5c8de715749ed" /><Relationship Type="http://schemas.openxmlformats.org/officeDocument/2006/relationships/theme" Target="/ppt/slideMasters/theme/theme1.xml" Id="Rfbf1848afffc44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55c8de715749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5d265a4bb46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2d8c2bf3547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b68a8c11d43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992edc3e84a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35cd15c5340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86bc56bad4e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93d19a29b4d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LANGSETH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LANGSETH HOLDING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1 622 678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1 958 401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LANGSETH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LANGSETH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HALDO ARNT LANGSETH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989 245 368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