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418180b3d41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edac5757bd4af8"/>
  </p:sldMasterIdLst>
  <p:sldIdLst>
    <p:sldId xmlns:r="http://schemas.openxmlformats.org/officeDocument/2006/relationships" id="256" r:id="R0fe14d36284b4865"/>
    <p:sldId xmlns:r="http://schemas.openxmlformats.org/officeDocument/2006/relationships" id="257" r:id="R2de1ef7debb140b3"/>
    <p:sldId xmlns:r="http://schemas.openxmlformats.org/officeDocument/2006/relationships" id="258" r:id="R5cf5d3a5f842427e"/>
    <p:sldId xmlns:r="http://schemas.openxmlformats.org/officeDocument/2006/relationships" id="259" r:id="R373e69c0f1c54640"/>
    <p:sldId xmlns:r="http://schemas.openxmlformats.org/officeDocument/2006/relationships" id="260" r:id="Re72c86db60b742ef"/>
    <p:sldId xmlns:r="http://schemas.openxmlformats.org/officeDocument/2006/relationships" id="261" r:id="R37f5987987254989"/>
    <p:sldId xmlns:r="http://schemas.openxmlformats.org/officeDocument/2006/relationships" id="262" r:id="R4610acface05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dac5757bd4af8" /><Relationship Type="http://schemas.openxmlformats.org/officeDocument/2006/relationships/slide" Target="/ppt/slides/slide1.xml" Id="R0fe14d36284b4865" /><Relationship Type="http://schemas.openxmlformats.org/officeDocument/2006/relationships/slide" Target="/ppt/slides/slide2.xml" Id="R2de1ef7debb140b3" /><Relationship Type="http://schemas.openxmlformats.org/officeDocument/2006/relationships/slide" Target="/ppt/slides/slide3.xml" Id="R5cf5d3a5f842427e" /><Relationship Type="http://schemas.openxmlformats.org/officeDocument/2006/relationships/slide" Target="/ppt/slides/slide4.xml" Id="R373e69c0f1c54640" /><Relationship Type="http://schemas.openxmlformats.org/officeDocument/2006/relationships/slide" Target="/ppt/slides/slide5.xml" Id="Re72c86db60b742ef" /><Relationship Type="http://schemas.openxmlformats.org/officeDocument/2006/relationships/slide" Target="/ppt/slides/slide6.xml" Id="R37f5987987254989" /><Relationship Type="http://schemas.openxmlformats.org/officeDocument/2006/relationships/slide" Target="/ppt/slides/slide7.xml" Id="R4610acface05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297e75390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43847b6ae44c6" /><Relationship Type="http://schemas.openxmlformats.org/officeDocument/2006/relationships/theme" Target="/ppt/slideMasters/theme/theme1.xml" Id="Rc4eba3d55c94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43847b6ae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63af01b79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25a98a4e9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5f0eb2a9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b97a7d419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53f4c77b4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bba0a72ed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0e984022c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REME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REME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4 316 966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66 440 747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67 112 044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ARNE REME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Arne Reme, Tangen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