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4d6a7ac5b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a6bb7d08a4f4d"/>
  </p:sldMasterIdLst>
  <p:sldIdLst>
    <p:sldId xmlns:r="http://schemas.openxmlformats.org/officeDocument/2006/relationships" id="256" r:id="R1a96fc21d385479d"/>
    <p:sldId xmlns:r="http://schemas.openxmlformats.org/officeDocument/2006/relationships" id="257" r:id="R54bac42835f64a89"/>
    <p:sldId xmlns:r="http://schemas.openxmlformats.org/officeDocument/2006/relationships" id="258" r:id="R0205d542f2e84bd4"/>
    <p:sldId xmlns:r="http://schemas.openxmlformats.org/officeDocument/2006/relationships" id="259" r:id="Rbbc78151fc1149f1"/>
    <p:sldId xmlns:r="http://schemas.openxmlformats.org/officeDocument/2006/relationships" id="260" r:id="Rbf3d7e28908f4936"/>
    <p:sldId xmlns:r="http://schemas.openxmlformats.org/officeDocument/2006/relationships" id="261" r:id="R0ebd4375691e4fab"/>
    <p:sldId xmlns:r="http://schemas.openxmlformats.org/officeDocument/2006/relationships" id="262" r:id="R27aab3639690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a6bb7d08a4f4d" /><Relationship Type="http://schemas.openxmlformats.org/officeDocument/2006/relationships/slide" Target="/ppt/slides/slide1.xml" Id="R1a96fc21d385479d" /><Relationship Type="http://schemas.openxmlformats.org/officeDocument/2006/relationships/slide" Target="/ppt/slides/slide2.xml" Id="R54bac42835f64a89" /><Relationship Type="http://schemas.openxmlformats.org/officeDocument/2006/relationships/slide" Target="/ppt/slides/slide3.xml" Id="R0205d542f2e84bd4" /><Relationship Type="http://schemas.openxmlformats.org/officeDocument/2006/relationships/slide" Target="/ppt/slides/slide4.xml" Id="Rbbc78151fc1149f1" /><Relationship Type="http://schemas.openxmlformats.org/officeDocument/2006/relationships/slide" Target="/ppt/slides/slide5.xml" Id="Rbf3d7e28908f4936" /><Relationship Type="http://schemas.openxmlformats.org/officeDocument/2006/relationships/slide" Target="/ppt/slides/slide6.xml" Id="R0ebd4375691e4fab" /><Relationship Type="http://schemas.openxmlformats.org/officeDocument/2006/relationships/slide" Target="/ppt/slides/slide7.xml" Id="R27aab3639690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510b94015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448c041f64e24" /><Relationship Type="http://schemas.openxmlformats.org/officeDocument/2006/relationships/theme" Target="/ppt/slideMasters/theme/theme1.xml" Id="R040cb6569683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448c041f64e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0c88c91704b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54fc46a7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f35bd5641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114b4baca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62c032d2947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c5edd2c2d45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6016b8e7e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 AALBORG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AALBORG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1 194 521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1 141 369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4 385 528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ANDRE AALBORG RIKARDSEN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Daasgate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bernhard.rikardsen@sariba.com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AALBORG AS</a:t>
            </a:r>
          </a:p>
        </p:txBody>
      </p:sp>
    </p:spTree>
  </p:cSld>
  <p:clrMapOvr>
    <a:masterClrMapping xmlns:a="http://schemas.openxmlformats.org/drawingml/2006/main"/>
  </p:clrMapOvr>
</p:sld>
</file>