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893c1685954f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3f3482983b4a13"/>
  </p:sldMasterIdLst>
  <p:sldIdLst>
    <p:sldId xmlns:r="http://schemas.openxmlformats.org/officeDocument/2006/relationships" id="256" r:id="R768d34031b1a42c3"/>
    <p:sldId xmlns:r="http://schemas.openxmlformats.org/officeDocument/2006/relationships" id="257" r:id="Rae8a8af2d8fc4989"/>
    <p:sldId xmlns:r="http://schemas.openxmlformats.org/officeDocument/2006/relationships" id="258" r:id="R2ade32bd1a1f496e"/>
    <p:sldId xmlns:r="http://schemas.openxmlformats.org/officeDocument/2006/relationships" id="259" r:id="Reb0f8b9150f74e33"/>
    <p:sldId xmlns:r="http://schemas.openxmlformats.org/officeDocument/2006/relationships" id="260" r:id="Rd7dbd8c45c844920"/>
    <p:sldId xmlns:r="http://schemas.openxmlformats.org/officeDocument/2006/relationships" id="261" r:id="Rd9c8d3aa7b844a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3f3482983b4a13" /><Relationship Type="http://schemas.openxmlformats.org/officeDocument/2006/relationships/slide" Target="/ppt/slides/slide1.xml" Id="R768d34031b1a42c3" /><Relationship Type="http://schemas.openxmlformats.org/officeDocument/2006/relationships/slide" Target="/ppt/slides/slide2.xml" Id="Rae8a8af2d8fc4989" /><Relationship Type="http://schemas.openxmlformats.org/officeDocument/2006/relationships/slide" Target="/ppt/slides/slide3.xml" Id="R2ade32bd1a1f496e" /><Relationship Type="http://schemas.openxmlformats.org/officeDocument/2006/relationships/slide" Target="/ppt/slides/slide4.xml" Id="Reb0f8b9150f74e33" /><Relationship Type="http://schemas.openxmlformats.org/officeDocument/2006/relationships/slide" Target="/ppt/slides/slide5.xml" Id="Rd7dbd8c45c844920" /><Relationship Type="http://schemas.openxmlformats.org/officeDocument/2006/relationships/slide" Target="/ppt/slides/slide6.xml" Id="Rd9c8d3aa7b844a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b97e82762541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c82c83ac148b4" /><Relationship Type="http://schemas.openxmlformats.org/officeDocument/2006/relationships/theme" Target="/ppt/slideMasters/theme/theme1.xml" Id="Rc379eed69c4541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cc82c83ac148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7c826fcfc4f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dfb2c82de40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52bcd573e4b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6ca6b1af74a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5497a5ee84c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ed6f1d5c041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GEHITO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Naustbakken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6416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geandr4@online.no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