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89c6bcfd9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254f388554333"/>
  </p:sldMasterIdLst>
  <p:sldIdLst>
    <p:sldId xmlns:r="http://schemas.openxmlformats.org/officeDocument/2006/relationships" id="256" r:id="R801a7cb8db7241fa"/>
    <p:sldId xmlns:r="http://schemas.openxmlformats.org/officeDocument/2006/relationships" id="257" r:id="Rb746392c4b814423"/>
    <p:sldId xmlns:r="http://schemas.openxmlformats.org/officeDocument/2006/relationships" id="258" r:id="Rc20c3853733e4b09"/>
    <p:sldId xmlns:r="http://schemas.openxmlformats.org/officeDocument/2006/relationships" id="259" r:id="Rece0c62115854e7d"/>
    <p:sldId xmlns:r="http://schemas.openxmlformats.org/officeDocument/2006/relationships" id="260" r:id="Rb760db68f2f3493a"/>
    <p:sldId xmlns:r="http://schemas.openxmlformats.org/officeDocument/2006/relationships" id="261" r:id="R5e41f0b01ebf4b7f"/>
    <p:sldId xmlns:r="http://schemas.openxmlformats.org/officeDocument/2006/relationships" id="262" r:id="Re907d219a5c9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254f388554333" /><Relationship Type="http://schemas.openxmlformats.org/officeDocument/2006/relationships/slide" Target="/ppt/slides/slide1.xml" Id="R801a7cb8db7241fa" /><Relationship Type="http://schemas.openxmlformats.org/officeDocument/2006/relationships/slide" Target="/ppt/slides/slide2.xml" Id="Rb746392c4b814423" /><Relationship Type="http://schemas.openxmlformats.org/officeDocument/2006/relationships/slide" Target="/ppt/slides/slide3.xml" Id="Rc20c3853733e4b09" /><Relationship Type="http://schemas.openxmlformats.org/officeDocument/2006/relationships/slide" Target="/ppt/slides/slide4.xml" Id="Rece0c62115854e7d" /><Relationship Type="http://schemas.openxmlformats.org/officeDocument/2006/relationships/slide" Target="/ppt/slides/slide5.xml" Id="Rb760db68f2f3493a" /><Relationship Type="http://schemas.openxmlformats.org/officeDocument/2006/relationships/slide" Target="/ppt/slides/slide6.xml" Id="R5e41f0b01ebf4b7f" /><Relationship Type="http://schemas.openxmlformats.org/officeDocument/2006/relationships/slide" Target="/ppt/slides/slide7.xml" Id="Re907d219a5c9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331b819c8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a103bd604564" /><Relationship Type="http://schemas.openxmlformats.org/officeDocument/2006/relationships/theme" Target="/ppt/slideMasters/theme/theme1.xml" Id="Re40f1577d1f1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2a103bd60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9797ebdd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145ae3f07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0d59179e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627df6535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aff091ed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05a81d7b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a7fd1c141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