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fafdd6077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4488bc2214dd8"/>
  </p:sldMasterIdLst>
  <p:sldIdLst>
    <p:sldId xmlns:r="http://schemas.openxmlformats.org/officeDocument/2006/relationships" id="256" r:id="R775b73de21f4460d"/>
    <p:sldId xmlns:r="http://schemas.openxmlformats.org/officeDocument/2006/relationships" id="257" r:id="Rf9294cb1166e4879"/>
    <p:sldId xmlns:r="http://schemas.openxmlformats.org/officeDocument/2006/relationships" id="258" r:id="R053f956eb299483f"/>
    <p:sldId xmlns:r="http://schemas.openxmlformats.org/officeDocument/2006/relationships" id="259" r:id="Rcc181c4de20242ff"/>
    <p:sldId xmlns:r="http://schemas.openxmlformats.org/officeDocument/2006/relationships" id="260" r:id="Rf7918feb37124503"/>
    <p:sldId xmlns:r="http://schemas.openxmlformats.org/officeDocument/2006/relationships" id="261" r:id="Rcea3f87f634041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4488bc2214dd8" /><Relationship Type="http://schemas.openxmlformats.org/officeDocument/2006/relationships/slide" Target="/ppt/slides/slide1.xml" Id="R775b73de21f4460d" /><Relationship Type="http://schemas.openxmlformats.org/officeDocument/2006/relationships/slide" Target="/ppt/slides/slide2.xml" Id="Rf9294cb1166e4879" /><Relationship Type="http://schemas.openxmlformats.org/officeDocument/2006/relationships/slide" Target="/ppt/slides/slide3.xml" Id="R053f956eb299483f" /><Relationship Type="http://schemas.openxmlformats.org/officeDocument/2006/relationships/slide" Target="/ppt/slides/slide4.xml" Id="Rcc181c4de20242ff" /><Relationship Type="http://schemas.openxmlformats.org/officeDocument/2006/relationships/slide" Target="/ppt/slides/slide5.xml" Id="Rf7918feb37124503" /><Relationship Type="http://schemas.openxmlformats.org/officeDocument/2006/relationships/slide" Target="/ppt/slides/slide6.xml" Id="Rcea3f87f634041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dc521a4fa41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fc6a96de449f8" /><Relationship Type="http://schemas.openxmlformats.org/officeDocument/2006/relationships/theme" Target="/ppt/slideMasters/theme/theme1.xml" Id="Re43886384d394c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fc6a96de4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878d39fdc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46f9b8782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e6c7b839a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a0e22e68a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fca455941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3cfa64dd43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