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c3cd3c5f514d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877cea903f4075"/>
  </p:sldMasterIdLst>
  <p:sldIdLst>
    <p:sldId xmlns:r="http://schemas.openxmlformats.org/officeDocument/2006/relationships" id="256" r:id="R421ec8822c9a4107"/>
    <p:sldId xmlns:r="http://schemas.openxmlformats.org/officeDocument/2006/relationships" id="257" r:id="R3ae18a7b7df045f0"/>
    <p:sldId xmlns:r="http://schemas.openxmlformats.org/officeDocument/2006/relationships" id="258" r:id="R00a5cf7451b94046"/>
    <p:sldId xmlns:r="http://schemas.openxmlformats.org/officeDocument/2006/relationships" id="259" r:id="R01ba2c23e0b84d86"/>
    <p:sldId xmlns:r="http://schemas.openxmlformats.org/officeDocument/2006/relationships" id="260" r:id="R810300f2a8b64073"/>
    <p:sldId xmlns:r="http://schemas.openxmlformats.org/officeDocument/2006/relationships" id="261" r:id="R8c89b8d9a5334d74"/>
    <p:sldId xmlns:r="http://schemas.openxmlformats.org/officeDocument/2006/relationships" id="262" r:id="Rdfbdd961ac0747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877cea903f4075" /><Relationship Type="http://schemas.openxmlformats.org/officeDocument/2006/relationships/slide" Target="/ppt/slides/slide1.xml" Id="R421ec8822c9a4107" /><Relationship Type="http://schemas.openxmlformats.org/officeDocument/2006/relationships/slide" Target="/ppt/slides/slide2.xml" Id="R3ae18a7b7df045f0" /><Relationship Type="http://schemas.openxmlformats.org/officeDocument/2006/relationships/slide" Target="/ppt/slides/slide3.xml" Id="R00a5cf7451b94046" /><Relationship Type="http://schemas.openxmlformats.org/officeDocument/2006/relationships/slide" Target="/ppt/slides/slide4.xml" Id="R01ba2c23e0b84d86" /><Relationship Type="http://schemas.openxmlformats.org/officeDocument/2006/relationships/slide" Target="/ppt/slides/slide5.xml" Id="R810300f2a8b64073" /><Relationship Type="http://schemas.openxmlformats.org/officeDocument/2006/relationships/slide" Target="/ppt/slides/slide6.xml" Id="R8c89b8d9a5334d74" /><Relationship Type="http://schemas.openxmlformats.org/officeDocument/2006/relationships/slide" Target="/ppt/slides/slide7.xml" Id="Rdfbdd961ac0747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526f08ae1341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e6aee39354cc7" /><Relationship Type="http://schemas.openxmlformats.org/officeDocument/2006/relationships/theme" Target="/ppt/slideMasters/theme/theme1.xml" Id="R13a0f5f6baae4e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3e6aee39354c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32e52c08b46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4a8d6fabd42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b1774b34a49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60b4b8ae94c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1fb17b58154f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ae5b142a44c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8b82627ea49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LUND FOTO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FOTO AS ble etablert [år] og holder til i Høvåg.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940 917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583 158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1 052 978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14 079 969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14 433 461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Indresundåsen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4770 Høvåg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989 246 712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