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4ac73ae2c041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be3261b9a442f5"/>
  </p:sldMasterIdLst>
  <p:sldIdLst>
    <p:sldId xmlns:r="http://schemas.openxmlformats.org/officeDocument/2006/relationships" id="256" r:id="R461cfc2f5fa0401d"/>
    <p:sldId xmlns:r="http://schemas.openxmlformats.org/officeDocument/2006/relationships" id="257" r:id="R42af814f06924fa6"/>
    <p:sldId xmlns:r="http://schemas.openxmlformats.org/officeDocument/2006/relationships" id="258" r:id="R21635c75335b474b"/>
    <p:sldId xmlns:r="http://schemas.openxmlformats.org/officeDocument/2006/relationships" id="259" r:id="Rc2cdce1cd60048e6"/>
    <p:sldId xmlns:r="http://schemas.openxmlformats.org/officeDocument/2006/relationships" id="260" r:id="R3d83e621c0764c6e"/>
    <p:sldId xmlns:r="http://schemas.openxmlformats.org/officeDocument/2006/relationships" id="261" r:id="Rb70e791134cd466d"/>
    <p:sldId xmlns:r="http://schemas.openxmlformats.org/officeDocument/2006/relationships" id="262" r:id="Rc59f0b09732a41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be3261b9a442f5" /><Relationship Type="http://schemas.openxmlformats.org/officeDocument/2006/relationships/slide" Target="/ppt/slides/slide1.xml" Id="R461cfc2f5fa0401d" /><Relationship Type="http://schemas.openxmlformats.org/officeDocument/2006/relationships/slide" Target="/ppt/slides/slide2.xml" Id="R42af814f06924fa6" /><Relationship Type="http://schemas.openxmlformats.org/officeDocument/2006/relationships/slide" Target="/ppt/slides/slide3.xml" Id="R21635c75335b474b" /><Relationship Type="http://schemas.openxmlformats.org/officeDocument/2006/relationships/slide" Target="/ppt/slides/slide4.xml" Id="Rc2cdce1cd60048e6" /><Relationship Type="http://schemas.openxmlformats.org/officeDocument/2006/relationships/slide" Target="/ppt/slides/slide5.xml" Id="R3d83e621c0764c6e" /><Relationship Type="http://schemas.openxmlformats.org/officeDocument/2006/relationships/slide" Target="/ppt/slides/slide6.xml" Id="Rb70e791134cd466d" /><Relationship Type="http://schemas.openxmlformats.org/officeDocument/2006/relationships/slide" Target="/ppt/slides/slide7.xml" Id="Rc59f0b09732a41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35cbbe3d0f41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562bc96ca4a85" /><Relationship Type="http://schemas.openxmlformats.org/officeDocument/2006/relationships/theme" Target="/ppt/slideMasters/theme/theme1.xml" Id="R10b3ff75441c43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0562bc96ca4a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99b82717245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498dcdb4842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c8172ee044c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30349315949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ae8bc976746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f444f8c7643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62df8447e4e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STG HOLDING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4 005 710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142 192 876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168 689 009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 GRAVDAL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Åstveit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989 247 158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