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a2dfbe0d0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9615c255e4e0a"/>
  </p:sldMasterIdLst>
  <p:sldIdLst>
    <p:sldId xmlns:r="http://schemas.openxmlformats.org/officeDocument/2006/relationships" id="256" r:id="R7116db1a4f324210"/>
    <p:sldId xmlns:r="http://schemas.openxmlformats.org/officeDocument/2006/relationships" id="257" r:id="Re7131454a68d42a8"/>
    <p:sldId xmlns:r="http://schemas.openxmlformats.org/officeDocument/2006/relationships" id="258" r:id="Rfc72914e10f440bb"/>
    <p:sldId xmlns:r="http://schemas.openxmlformats.org/officeDocument/2006/relationships" id="259" r:id="R460b3ba1aa5840bb"/>
    <p:sldId xmlns:r="http://schemas.openxmlformats.org/officeDocument/2006/relationships" id="260" r:id="R82177d5d4fc44077"/>
    <p:sldId xmlns:r="http://schemas.openxmlformats.org/officeDocument/2006/relationships" id="261" r:id="Rcbd0386f2f71489b"/>
    <p:sldId xmlns:r="http://schemas.openxmlformats.org/officeDocument/2006/relationships" id="262" r:id="R17a72affd00e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9615c255e4e0a" /><Relationship Type="http://schemas.openxmlformats.org/officeDocument/2006/relationships/slide" Target="/ppt/slides/slide1.xml" Id="R7116db1a4f324210" /><Relationship Type="http://schemas.openxmlformats.org/officeDocument/2006/relationships/slide" Target="/ppt/slides/slide2.xml" Id="Re7131454a68d42a8" /><Relationship Type="http://schemas.openxmlformats.org/officeDocument/2006/relationships/slide" Target="/ppt/slides/slide3.xml" Id="Rfc72914e10f440bb" /><Relationship Type="http://schemas.openxmlformats.org/officeDocument/2006/relationships/slide" Target="/ppt/slides/slide4.xml" Id="R460b3ba1aa5840bb" /><Relationship Type="http://schemas.openxmlformats.org/officeDocument/2006/relationships/slide" Target="/ppt/slides/slide5.xml" Id="R82177d5d4fc44077" /><Relationship Type="http://schemas.openxmlformats.org/officeDocument/2006/relationships/slide" Target="/ppt/slides/slide6.xml" Id="Rcbd0386f2f71489b" /><Relationship Type="http://schemas.openxmlformats.org/officeDocument/2006/relationships/slide" Target="/ppt/slides/slide7.xml" Id="R17a72affd00e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da7dc646b4e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5df2d630647db" /><Relationship Type="http://schemas.openxmlformats.org/officeDocument/2006/relationships/theme" Target="/ppt/slideMasters/theme/theme1.xml" Id="R7e8164c6d521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5df2d6306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f370b32ee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0effd30e743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4d1ade148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ccbf2d05240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54334d91e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bc9573fc447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2c814be3c41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GRAVIS HOLDING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137 411 330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138 257 345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Åstveit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GRAVIS HOLDING AS</a:t>
            </a:r>
          </a:p>
        </p:txBody>
      </p:sp>
    </p:spTree>
  </p:cSld>
  <p:clrMapOvr>
    <a:masterClrMapping xmlns:a="http://schemas.openxmlformats.org/drawingml/2006/main"/>
  </p:clrMapOvr>
</p:sld>
</file>