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7e8a952835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a209d8c06245ec"/>
  </p:sldMasterIdLst>
  <p:sldIdLst>
    <p:sldId xmlns:r="http://schemas.openxmlformats.org/officeDocument/2006/relationships" id="256" r:id="Rf66de3821f2c42b1"/>
    <p:sldId xmlns:r="http://schemas.openxmlformats.org/officeDocument/2006/relationships" id="257" r:id="R9d9cdc1e843c42f9"/>
    <p:sldId xmlns:r="http://schemas.openxmlformats.org/officeDocument/2006/relationships" id="258" r:id="R9c701fdd875a4355"/>
    <p:sldId xmlns:r="http://schemas.openxmlformats.org/officeDocument/2006/relationships" id="259" r:id="R6679cca64e6643a1"/>
    <p:sldId xmlns:r="http://schemas.openxmlformats.org/officeDocument/2006/relationships" id="260" r:id="Rcbb2dc074ea948ae"/>
    <p:sldId xmlns:r="http://schemas.openxmlformats.org/officeDocument/2006/relationships" id="261" r:id="R52fc925e17b14cb0"/>
    <p:sldId xmlns:r="http://schemas.openxmlformats.org/officeDocument/2006/relationships" id="262" r:id="R82641b85741d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209d8c06245ec" /><Relationship Type="http://schemas.openxmlformats.org/officeDocument/2006/relationships/slide" Target="/ppt/slides/slide1.xml" Id="Rf66de3821f2c42b1" /><Relationship Type="http://schemas.openxmlformats.org/officeDocument/2006/relationships/slide" Target="/ppt/slides/slide2.xml" Id="R9d9cdc1e843c42f9" /><Relationship Type="http://schemas.openxmlformats.org/officeDocument/2006/relationships/slide" Target="/ppt/slides/slide3.xml" Id="R9c701fdd875a4355" /><Relationship Type="http://schemas.openxmlformats.org/officeDocument/2006/relationships/slide" Target="/ppt/slides/slide4.xml" Id="R6679cca64e6643a1" /><Relationship Type="http://schemas.openxmlformats.org/officeDocument/2006/relationships/slide" Target="/ppt/slides/slide5.xml" Id="Rcbb2dc074ea948ae" /><Relationship Type="http://schemas.openxmlformats.org/officeDocument/2006/relationships/slide" Target="/ppt/slides/slide6.xml" Id="R52fc925e17b14cb0" /><Relationship Type="http://schemas.openxmlformats.org/officeDocument/2006/relationships/slide" Target="/ppt/slides/slide7.xml" Id="R82641b85741d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bf78eda6e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756c2a3c54336" /><Relationship Type="http://schemas.openxmlformats.org/officeDocument/2006/relationships/theme" Target="/ppt/slideMasters/theme/theme1.xml" Id="R014a73314c74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c756c2a3c543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03a1dec904e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5d2a9de2047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771b023db41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98cc6ecdc49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1c333365946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27b1fc9864d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b4358aae44d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2 706 163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23 477 212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23 628 226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Eek, Kjærlighetsstien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3681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989 248 383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