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312eea8d9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672902f1314a00"/>
  </p:sldMasterIdLst>
  <p:sldIdLst>
    <p:sldId xmlns:r="http://schemas.openxmlformats.org/officeDocument/2006/relationships" id="256" r:id="Rb8516855c254473c"/>
    <p:sldId xmlns:r="http://schemas.openxmlformats.org/officeDocument/2006/relationships" id="257" r:id="R215a96f26de54e86"/>
    <p:sldId xmlns:r="http://schemas.openxmlformats.org/officeDocument/2006/relationships" id="258" r:id="R5d347c2ca3284100"/>
    <p:sldId xmlns:r="http://schemas.openxmlformats.org/officeDocument/2006/relationships" id="259" r:id="R5459606d397d4629"/>
    <p:sldId xmlns:r="http://schemas.openxmlformats.org/officeDocument/2006/relationships" id="260" r:id="R8864b4c726d0419c"/>
    <p:sldId xmlns:r="http://schemas.openxmlformats.org/officeDocument/2006/relationships" id="261" r:id="R35472ff82bd34ea4"/>
    <p:sldId xmlns:r="http://schemas.openxmlformats.org/officeDocument/2006/relationships" id="262" r:id="Rd13f4f3da8a0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672902f1314a00" /><Relationship Type="http://schemas.openxmlformats.org/officeDocument/2006/relationships/slide" Target="/ppt/slides/slide1.xml" Id="Rb8516855c254473c" /><Relationship Type="http://schemas.openxmlformats.org/officeDocument/2006/relationships/slide" Target="/ppt/slides/slide2.xml" Id="R215a96f26de54e86" /><Relationship Type="http://schemas.openxmlformats.org/officeDocument/2006/relationships/slide" Target="/ppt/slides/slide3.xml" Id="R5d347c2ca3284100" /><Relationship Type="http://schemas.openxmlformats.org/officeDocument/2006/relationships/slide" Target="/ppt/slides/slide4.xml" Id="R5459606d397d4629" /><Relationship Type="http://schemas.openxmlformats.org/officeDocument/2006/relationships/slide" Target="/ppt/slides/slide5.xml" Id="R8864b4c726d0419c" /><Relationship Type="http://schemas.openxmlformats.org/officeDocument/2006/relationships/slide" Target="/ppt/slides/slide6.xml" Id="R35472ff82bd34ea4" /><Relationship Type="http://schemas.openxmlformats.org/officeDocument/2006/relationships/slide" Target="/ppt/slides/slide7.xml" Id="Rd13f4f3da8a0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277074f1241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b9988fb8043aa" /><Relationship Type="http://schemas.openxmlformats.org/officeDocument/2006/relationships/theme" Target="/ppt/slideMasters/theme/theme1.xml" Id="R08cd3ea85bce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b9988fb80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449df6542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fe5c59456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22741ab5c44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e7eabb4b47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29d000b8143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6eb132aba49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6c4cd7728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