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9df563bda54e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dd9a5aa100480c"/>
  </p:sldMasterIdLst>
  <p:sldIdLst>
    <p:sldId xmlns:r="http://schemas.openxmlformats.org/officeDocument/2006/relationships" id="256" r:id="R7c3ddfd1361e4b5d"/>
    <p:sldId xmlns:r="http://schemas.openxmlformats.org/officeDocument/2006/relationships" id="257" r:id="R277213b85c4941ca"/>
    <p:sldId xmlns:r="http://schemas.openxmlformats.org/officeDocument/2006/relationships" id="258" r:id="R9648ee3a9cce4e8f"/>
    <p:sldId xmlns:r="http://schemas.openxmlformats.org/officeDocument/2006/relationships" id="259" r:id="Rdadd6257520940ce"/>
    <p:sldId xmlns:r="http://schemas.openxmlformats.org/officeDocument/2006/relationships" id="260" r:id="Rf0f47868dba94b9b"/>
    <p:sldId xmlns:r="http://schemas.openxmlformats.org/officeDocument/2006/relationships" id="261" r:id="Rb2737762714446a9"/>
    <p:sldId xmlns:r="http://schemas.openxmlformats.org/officeDocument/2006/relationships" id="262" r:id="Rf9952be27dbb4d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dd9a5aa100480c" /><Relationship Type="http://schemas.openxmlformats.org/officeDocument/2006/relationships/slide" Target="/ppt/slides/slide1.xml" Id="R7c3ddfd1361e4b5d" /><Relationship Type="http://schemas.openxmlformats.org/officeDocument/2006/relationships/slide" Target="/ppt/slides/slide2.xml" Id="R277213b85c4941ca" /><Relationship Type="http://schemas.openxmlformats.org/officeDocument/2006/relationships/slide" Target="/ppt/slides/slide3.xml" Id="R9648ee3a9cce4e8f" /><Relationship Type="http://schemas.openxmlformats.org/officeDocument/2006/relationships/slide" Target="/ppt/slides/slide4.xml" Id="Rdadd6257520940ce" /><Relationship Type="http://schemas.openxmlformats.org/officeDocument/2006/relationships/slide" Target="/ppt/slides/slide5.xml" Id="Rf0f47868dba94b9b" /><Relationship Type="http://schemas.openxmlformats.org/officeDocument/2006/relationships/slide" Target="/ppt/slides/slide6.xml" Id="Rb2737762714446a9" /><Relationship Type="http://schemas.openxmlformats.org/officeDocument/2006/relationships/slide" Target="/ppt/slides/slide7.xml" Id="Rf9952be27dbb4d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9f3dc6a85c4c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f1825fbf44a44" /><Relationship Type="http://schemas.openxmlformats.org/officeDocument/2006/relationships/theme" Target="/ppt/slideMasters/theme/theme1.xml" Id="Rf6d1d7e3db6a45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af1825fbf44a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a0011d4b74b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22a08a7db40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0792024b643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88021861c46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915f9a85141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99086e3d848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f029a70c842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SVT AS ble etablert [år] og holder til i Krokkleiva.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1 696 175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2 063 869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2 069 866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BAKKEN  –  74,0 %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BORGEN  –  26,0 %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Bakken, Karjolveien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3531 Krokkleiva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bjorn.bakken@scaniba.com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989 249 185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SVT AS</a:t>
            </a:r>
          </a:p>
        </p:txBody>
      </p:sp>
    </p:spTree>
  </p:cSld>
  <p:clrMapOvr>
    <a:masterClrMapping xmlns:a="http://schemas.openxmlformats.org/drawingml/2006/main"/>
  </p:clrMapOvr>
</p:sld>
</file>