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88cce68e0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ba8805499f4a37"/>
  </p:sldMasterIdLst>
  <p:sldIdLst>
    <p:sldId xmlns:r="http://schemas.openxmlformats.org/officeDocument/2006/relationships" id="256" r:id="Raf6837636428410c"/>
    <p:sldId xmlns:r="http://schemas.openxmlformats.org/officeDocument/2006/relationships" id="257" r:id="Rc4e441a983f14b8f"/>
    <p:sldId xmlns:r="http://schemas.openxmlformats.org/officeDocument/2006/relationships" id="258" r:id="R4c616514416e41df"/>
    <p:sldId xmlns:r="http://schemas.openxmlformats.org/officeDocument/2006/relationships" id="259" r:id="Re90b4532b4d24eb3"/>
    <p:sldId xmlns:r="http://schemas.openxmlformats.org/officeDocument/2006/relationships" id="260" r:id="R810c1a7ae7554a84"/>
    <p:sldId xmlns:r="http://schemas.openxmlformats.org/officeDocument/2006/relationships" id="261" r:id="R0f7fc1330e95452b"/>
    <p:sldId xmlns:r="http://schemas.openxmlformats.org/officeDocument/2006/relationships" id="262" r:id="R2dfa4aa498e847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a8805499f4a37" /><Relationship Type="http://schemas.openxmlformats.org/officeDocument/2006/relationships/slide" Target="/ppt/slides/slide1.xml" Id="Raf6837636428410c" /><Relationship Type="http://schemas.openxmlformats.org/officeDocument/2006/relationships/slide" Target="/ppt/slides/slide2.xml" Id="Rc4e441a983f14b8f" /><Relationship Type="http://schemas.openxmlformats.org/officeDocument/2006/relationships/slide" Target="/ppt/slides/slide3.xml" Id="R4c616514416e41df" /><Relationship Type="http://schemas.openxmlformats.org/officeDocument/2006/relationships/slide" Target="/ppt/slides/slide4.xml" Id="Re90b4532b4d24eb3" /><Relationship Type="http://schemas.openxmlformats.org/officeDocument/2006/relationships/slide" Target="/ppt/slides/slide5.xml" Id="R810c1a7ae7554a84" /><Relationship Type="http://schemas.openxmlformats.org/officeDocument/2006/relationships/slide" Target="/ppt/slides/slide6.xml" Id="R0f7fc1330e95452b" /><Relationship Type="http://schemas.openxmlformats.org/officeDocument/2006/relationships/slide" Target="/ppt/slides/slide7.xml" Id="R2dfa4aa498e847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0de75f4b2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3064a85b41cd" /><Relationship Type="http://schemas.openxmlformats.org/officeDocument/2006/relationships/theme" Target="/ppt/slideMasters/theme/theme1.xml" Id="R7257200a92b5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3064a85b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de3a38b1a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7d244c044b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6e2b282fe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82e12fcc7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8a92c6fe5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a27e86c140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2a5d303e7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BØEN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BØEN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4 117 289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 11, Produksjonsveien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34 02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BØEN AS</a:t>
            </a:r>
          </a:p>
        </p:txBody>
      </p:sp>
    </p:spTree>
  </p:cSld>
  <p:clrMapOvr>
    <a:masterClrMapping xmlns:a="http://schemas.openxmlformats.org/drawingml/2006/main"/>
  </p:clrMapOvr>
</p:sld>
</file>