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28a7ccd54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43a6205254e35"/>
  </p:sldMasterIdLst>
  <p:sldIdLst>
    <p:sldId xmlns:r="http://schemas.openxmlformats.org/officeDocument/2006/relationships" id="256" r:id="Rd7a34b7b8eb84c20"/>
    <p:sldId xmlns:r="http://schemas.openxmlformats.org/officeDocument/2006/relationships" id="257" r:id="Rf0c82a4be513462a"/>
    <p:sldId xmlns:r="http://schemas.openxmlformats.org/officeDocument/2006/relationships" id="258" r:id="R122ac3de3aae478b"/>
    <p:sldId xmlns:r="http://schemas.openxmlformats.org/officeDocument/2006/relationships" id="259" r:id="R9475929fbf584208"/>
    <p:sldId xmlns:r="http://schemas.openxmlformats.org/officeDocument/2006/relationships" id="260" r:id="Raa6bb2c52d2d4ee6"/>
    <p:sldId xmlns:r="http://schemas.openxmlformats.org/officeDocument/2006/relationships" id="261" r:id="R482ac4f161864aab"/>
    <p:sldId xmlns:r="http://schemas.openxmlformats.org/officeDocument/2006/relationships" id="262" r:id="R55e973c0e022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43a6205254e35" /><Relationship Type="http://schemas.openxmlformats.org/officeDocument/2006/relationships/slide" Target="/ppt/slides/slide1.xml" Id="Rd7a34b7b8eb84c20" /><Relationship Type="http://schemas.openxmlformats.org/officeDocument/2006/relationships/slide" Target="/ppt/slides/slide2.xml" Id="Rf0c82a4be513462a" /><Relationship Type="http://schemas.openxmlformats.org/officeDocument/2006/relationships/slide" Target="/ppt/slides/slide3.xml" Id="R122ac3de3aae478b" /><Relationship Type="http://schemas.openxmlformats.org/officeDocument/2006/relationships/slide" Target="/ppt/slides/slide4.xml" Id="R9475929fbf584208" /><Relationship Type="http://schemas.openxmlformats.org/officeDocument/2006/relationships/slide" Target="/ppt/slides/slide5.xml" Id="Raa6bb2c52d2d4ee6" /><Relationship Type="http://schemas.openxmlformats.org/officeDocument/2006/relationships/slide" Target="/ppt/slides/slide6.xml" Id="R482ac4f161864aab" /><Relationship Type="http://schemas.openxmlformats.org/officeDocument/2006/relationships/slide" Target="/ppt/slides/slide7.xml" Id="R55e973c0e022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c45494c2d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8c56c0264588" /><Relationship Type="http://schemas.openxmlformats.org/officeDocument/2006/relationships/theme" Target="/ppt/slideMasters/theme/theme1.xml" Id="R0131f6083295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88c56c026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dc6d58f1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95ecb918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7e4a4fbcc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9084ae64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57011e13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361f9d93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d8abc818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135 161 316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150 048 489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