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c878c4c13c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c936d09f34ed3"/>
  </p:sldMasterIdLst>
  <p:sldIdLst>
    <p:sldId xmlns:r="http://schemas.openxmlformats.org/officeDocument/2006/relationships" id="256" r:id="R46726e57debf45e0"/>
    <p:sldId xmlns:r="http://schemas.openxmlformats.org/officeDocument/2006/relationships" id="257" r:id="R76d5335abac14e81"/>
    <p:sldId xmlns:r="http://schemas.openxmlformats.org/officeDocument/2006/relationships" id="258" r:id="R083bfc7a88a440dd"/>
    <p:sldId xmlns:r="http://schemas.openxmlformats.org/officeDocument/2006/relationships" id="259" r:id="R37ac66c615df4d94"/>
    <p:sldId xmlns:r="http://schemas.openxmlformats.org/officeDocument/2006/relationships" id="260" r:id="R6f234504e1ef4ae6"/>
    <p:sldId xmlns:r="http://schemas.openxmlformats.org/officeDocument/2006/relationships" id="261" r:id="Rae7dd49a62ce49e2"/>
    <p:sldId xmlns:r="http://schemas.openxmlformats.org/officeDocument/2006/relationships" id="262" r:id="Rcbdd1164c404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c936d09f34ed3" /><Relationship Type="http://schemas.openxmlformats.org/officeDocument/2006/relationships/slide" Target="/ppt/slides/slide1.xml" Id="R46726e57debf45e0" /><Relationship Type="http://schemas.openxmlformats.org/officeDocument/2006/relationships/slide" Target="/ppt/slides/slide2.xml" Id="R76d5335abac14e81" /><Relationship Type="http://schemas.openxmlformats.org/officeDocument/2006/relationships/slide" Target="/ppt/slides/slide3.xml" Id="R083bfc7a88a440dd" /><Relationship Type="http://schemas.openxmlformats.org/officeDocument/2006/relationships/slide" Target="/ppt/slides/slide4.xml" Id="R37ac66c615df4d94" /><Relationship Type="http://schemas.openxmlformats.org/officeDocument/2006/relationships/slide" Target="/ppt/slides/slide5.xml" Id="R6f234504e1ef4ae6" /><Relationship Type="http://schemas.openxmlformats.org/officeDocument/2006/relationships/slide" Target="/ppt/slides/slide6.xml" Id="Rae7dd49a62ce49e2" /><Relationship Type="http://schemas.openxmlformats.org/officeDocument/2006/relationships/slide" Target="/ppt/slides/slide7.xml" Id="Rcbdd1164c404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57dc63bfc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b3a0b5c254042" /><Relationship Type="http://schemas.openxmlformats.org/officeDocument/2006/relationships/theme" Target="/ppt/slideMasters/theme/theme1.xml" Id="Re582b6f5674d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b3a0b5c25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36cb755c3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71a4bfe51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7a6e6362a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9c506c85a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7bfb2788d4b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224431d94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48272adaa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210 668 835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STEINSVÅG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Lutsiveien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