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99801897b549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ce7eb102694f98"/>
  </p:sldMasterIdLst>
  <p:sldIdLst>
    <p:sldId xmlns:r="http://schemas.openxmlformats.org/officeDocument/2006/relationships" id="256" r:id="R02ff48c4ee524621"/>
    <p:sldId xmlns:r="http://schemas.openxmlformats.org/officeDocument/2006/relationships" id="257" r:id="Rfefe6d306ae14523"/>
    <p:sldId xmlns:r="http://schemas.openxmlformats.org/officeDocument/2006/relationships" id="258" r:id="Rd4eec96fa3ec40cc"/>
    <p:sldId xmlns:r="http://schemas.openxmlformats.org/officeDocument/2006/relationships" id="259" r:id="Rb05b8ddbba194d08"/>
    <p:sldId xmlns:r="http://schemas.openxmlformats.org/officeDocument/2006/relationships" id="260" r:id="R31e9a30473654bdf"/>
    <p:sldId xmlns:r="http://schemas.openxmlformats.org/officeDocument/2006/relationships" id="261" r:id="R3f23e419c427449d"/>
    <p:sldId xmlns:r="http://schemas.openxmlformats.org/officeDocument/2006/relationships" id="262" r:id="Rd32b935641f64d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ce7eb102694f98" /><Relationship Type="http://schemas.openxmlformats.org/officeDocument/2006/relationships/slide" Target="/ppt/slides/slide1.xml" Id="R02ff48c4ee524621" /><Relationship Type="http://schemas.openxmlformats.org/officeDocument/2006/relationships/slide" Target="/ppt/slides/slide2.xml" Id="Rfefe6d306ae14523" /><Relationship Type="http://schemas.openxmlformats.org/officeDocument/2006/relationships/slide" Target="/ppt/slides/slide3.xml" Id="Rd4eec96fa3ec40cc" /><Relationship Type="http://schemas.openxmlformats.org/officeDocument/2006/relationships/slide" Target="/ppt/slides/slide4.xml" Id="Rb05b8ddbba194d08" /><Relationship Type="http://schemas.openxmlformats.org/officeDocument/2006/relationships/slide" Target="/ppt/slides/slide5.xml" Id="R31e9a30473654bdf" /><Relationship Type="http://schemas.openxmlformats.org/officeDocument/2006/relationships/slide" Target="/ppt/slides/slide6.xml" Id="R3f23e419c427449d" /><Relationship Type="http://schemas.openxmlformats.org/officeDocument/2006/relationships/slide" Target="/ppt/slides/slide7.xml" Id="Rd32b935641f64d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f1013aa1b74e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418b4d8a94936" /><Relationship Type="http://schemas.openxmlformats.org/officeDocument/2006/relationships/theme" Target="/ppt/slideMasters/theme/theme1.xml" Id="R2aea7a6dbf4442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6418b4d8a949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34dee18a64f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b4315741649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7b49308464c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9ddf23e1643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ce0a971ab4e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0dd2f665d48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0a502cb394e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KATHENES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KATHENES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KATHENES HOLDING AS ble etablert [år] og holder til i Søfteland.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KATHENES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KATHENES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KATHENES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392 575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4 710 044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4 767 520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KATHENES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KARI KATHENES STØLE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KATHENES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5212 Søfteland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KATHENES HOLDING AS</a:t>
            </a:r>
          </a:p>
        </p:txBody>
      </p:sp>
    </p:spTree>
  </p:cSld>
  <p:clrMapOvr>
    <a:masterClrMapping xmlns:a="http://schemas.openxmlformats.org/drawingml/2006/main"/>
  </p:clrMapOvr>
</p:sld>
</file>