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a68ad2d6b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260229ae140c1"/>
  </p:sldMasterIdLst>
  <p:sldIdLst>
    <p:sldId xmlns:r="http://schemas.openxmlformats.org/officeDocument/2006/relationships" id="256" r:id="R0fafe8b7b68f4e4e"/>
    <p:sldId xmlns:r="http://schemas.openxmlformats.org/officeDocument/2006/relationships" id="257" r:id="Rf21adaa0397d439d"/>
    <p:sldId xmlns:r="http://schemas.openxmlformats.org/officeDocument/2006/relationships" id="258" r:id="Rbfdd0eeccb214c92"/>
    <p:sldId xmlns:r="http://schemas.openxmlformats.org/officeDocument/2006/relationships" id="259" r:id="R18e1849b8bb74a06"/>
    <p:sldId xmlns:r="http://schemas.openxmlformats.org/officeDocument/2006/relationships" id="260" r:id="Rec3d4d689a224c28"/>
    <p:sldId xmlns:r="http://schemas.openxmlformats.org/officeDocument/2006/relationships" id="261" r:id="R11918fb964564ebb"/>
    <p:sldId xmlns:r="http://schemas.openxmlformats.org/officeDocument/2006/relationships" id="262" r:id="Rb90d47fce087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260229ae140c1" /><Relationship Type="http://schemas.openxmlformats.org/officeDocument/2006/relationships/slide" Target="/ppt/slides/slide1.xml" Id="R0fafe8b7b68f4e4e" /><Relationship Type="http://schemas.openxmlformats.org/officeDocument/2006/relationships/slide" Target="/ppt/slides/slide2.xml" Id="Rf21adaa0397d439d" /><Relationship Type="http://schemas.openxmlformats.org/officeDocument/2006/relationships/slide" Target="/ppt/slides/slide3.xml" Id="Rbfdd0eeccb214c92" /><Relationship Type="http://schemas.openxmlformats.org/officeDocument/2006/relationships/slide" Target="/ppt/slides/slide4.xml" Id="R18e1849b8bb74a06" /><Relationship Type="http://schemas.openxmlformats.org/officeDocument/2006/relationships/slide" Target="/ppt/slides/slide5.xml" Id="Rec3d4d689a224c28" /><Relationship Type="http://schemas.openxmlformats.org/officeDocument/2006/relationships/slide" Target="/ppt/slides/slide6.xml" Id="R11918fb964564ebb" /><Relationship Type="http://schemas.openxmlformats.org/officeDocument/2006/relationships/slide" Target="/ppt/slides/slide7.xml" Id="Rb90d47fce087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c212a9437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727cdf851478e" /><Relationship Type="http://schemas.openxmlformats.org/officeDocument/2006/relationships/theme" Target="/ppt/slideMasters/theme/theme1.xml" Id="R9cc789742598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727cdf851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4b44cdb9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f4df34b0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03fbc5b6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92c564d88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e63526473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db9a22c7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3de54640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ELZA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ELZA HOLDING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 PER ZAHL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Eldar Zahl, Nyevegen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eldar.zahl@noraudit.no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ELZA HOLDING AS</a:t>
            </a:r>
          </a:p>
        </p:txBody>
      </p:sp>
    </p:spTree>
  </p:cSld>
  <p:clrMapOvr>
    <a:masterClrMapping xmlns:a="http://schemas.openxmlformats.org/drawingml/2006/main"/>
  </p:clrMapOvr>
</p:sld>
</file>