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ff2856b3e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88b6111a64470"/>
  </p:sldMasterIdLst>
  <p:sldIdLst>
    <p:sldId xmlns:r="http://schemas.openxmlformats.org/officeDocument/2006/relationships" id="256" r:id="R166d1c4de7144f75"/>
    <p:sldId xmlns:r="http://schemas.openxmlformats.org/officeDocument/2006/relationships" id="257" r:id="R2d4fa314c5fe4b81"/>
    <p:sldId xmlns:r="http://schemas.openxmlformats.org/officeDocument/2006/relationships" id="258" r:id="Ra881c98ff04d4e16"/>
    <p:sldId xmlns:r="http://schemas.openxmlformats.org/officeDocument/2006/relationships" id="259" r:id="R3da22461ea4143a8"/>
    <p:sldId xmlns:r="http://schemas.openxmlformats.org/officeDocument/2006/relationships" id="260" r:id="R4860d563930747a7"/>
    <p:sldId xmlns:r="http://schemas.openxmlformats.org/officeDocument/2006/relationships" id="261" r:id="R990c98dc0ab74039"/>
    <p:sldId xmlns:r="http://schemas.openxmlformats.org/officeDocument/2006/relationships" id="262" r:id="R728eff1f957c4f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88b6111a64470" /><Relationship Type="http://schemas.openxmlformats.org/officeDocument/2006/relationships/slide" Target="/ppt/slides/slide1.xml" Id="R166d1c4de7144f75" /><Relationship Type="http://schemas.openxmlformats.org/officeDocument/2006/relationships/slide" Target="/ppt/slides/slide2.xml" Id="R2d4fa314c5fe4b81" /><Relationship Type="http://schemas.openxmlformats.org/officeDocument/2006/relationships/slide" Target="/ppt/slides/slide3.xml" Id="Ra881c98ff04d4e16" /><Relationship Type="http://schemas.openxmlformats.org/officeDocument/2006/relationships/slide" Target="/ppt/slides/slide4.xml" Id="R3da22461ea4143a8" /><Relationship Type="http://schemas.openxmlformats.org/officeDocument/2006/relationships/slide" Target="/ppt/slides/slide5.xml" Id="R4860d563930747a7" /><Relationship Type="http://schemas.openxmlformats.org/officeDocument/2006/relationships/slide" Target="/ppt/slides/slide6.xml" Id="R990c98dc0ab74039" /><Relationship Type="http://schemas.openxmlformats.org/officeDocument/2006/relationships/slide" Target="/ppt/slides/slide7.xml" Id="R728eff1f957c4f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599c46fa5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1ae48144f4e7e" /><Relationship Type="http://schemas.openxmlformats.org/officeDocument/2006/relationships/theme" Target="/ppt/slideMasters/theme/theme1.xml" Id="R04ab22abb828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1ae48144f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8bcc817a1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b9166ee92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7a529c840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924ca6fb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55173bd54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a3a93f6f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da7bfa45e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HJIM HOLDING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42 590 995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42 848 763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MOBÆK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HJIM HOLDING AS</a:t>
            </a:r>
          </a:p>
        </p:txBody>
      </p:sp>
    </p:spTree>
  </p:cSld>
  <p:clrMapOvr>
    <a:masterClrMapping xmlns:a="http://schemas.openxmlformats.org/drawingml/2006/main"/>
  </p:clrMapOvr>
</p:sld>
</file>