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489708b6b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f88202a804d6f"/>
  </p:sldMasterIdLst>
  <p:sldIdLst>
    <p:sldId xmlns:r="http://schemas.openxmlformats.org/officeDocument/2006/relationships" id="256" r:id="R74876971d5464ea9"/>
    <p:sldId xmlns:r="http://schemas.openxmlformats.org/officeDocument/2006/relationships" id="257" r:id="Ra62d71cad35e4452"/>
    <p:sldId xmlns:r="http://schemas.openxmlformats.org/officeDocument/2006/relationships" id="258" r:id="Ra082052ae44141f8"/>
    <p:sldId xmlns:r="http://schemas.openxmlformats.org/officeDocument/2006/relationships" id="259" r:id="R33d77ff7fc344450"/>
    <p:sldId xmlns:r="http://schemas.openxmlformats.org/officeDocument/2006/relationships" id="260" r:id="R8f9862b3da604de4"/>
    <p:sldId xmlns:r="http://schemas.openxmlformats.org/officeDocument/2006/relationships" id="261" r:id="R866036e85a614256"/>
    <p:sldId xmlns:r="http://schemas.openxmlformats.org/officeDocument/2006/relationships" id="262" r:id="R1b85cd5fc9db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f88202a804d6f" /><Relationship Type="http://schemas.openxmlformats.org/officeDocument/2006/relationships/slide" Target="/ppt/slides/slide1.xml" Id="R74876971d5464ea9" /><Relationship Type="http://schemas.openxmlformats.org/officeDocument/2006/relationships/slide" Target="/ppt/slides/slide2.xml" Id="Ra62d71cad35e4452" /><Relationship Type="http://schemas.openxmlformats.org/officeDocument/2006/relationships/slide" Target="/ppt/slides/slide3.xml" Id="Ra082052ae44141f8" /><Relationship Type="http://schemas.openxmlformats.org/officeDocument/2006/relationships/slide" Target="/ppt/slides/slide4.xml" Id="R33d77ff7fc344450" /><Relationship Type="http://schemas.openxmlformats.org/officeDocument/2006/relationships/slide" Target="/ppt/slides/slide5.xml" Id="R8f9862b3da604de4" /><Relationship Type="http://schemas.openxmlformats.org/officeDocument/2006/relationships/slide" Target="/ppt/slides/slide6.xml" Id="R866036e85a614256" /><Relationship Type="http://schemas.openxmlformats.org/officeDocument/2006/relationships/slide" Target="/ppt/slides/slide7.xml" Id="R1b85cd5fc9db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1f800377c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c92a73d1a4dc5" /><Relationship Type="http://schemas.openxmlformats.org/officeDocument/2006/relationships/theme" Target="/ppt/slideMasters/theme/theme1.xml" Id="R24450167fd65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c92a73d1a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93501bfbd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4263554a3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4c8f6e0b5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09ef5a4d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1e8709f04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cc5f804940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cd89a8ee047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