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fa1d29593845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a4a6892c3a4e39"/>
  </p:sldMasterIdLst>
  <p:sldIdLst>
    <p:sldId xmlns:r="http://schemas.openxmlformats.org/officeDocument/2006/relationships" id="256" r:id="Rf4584c551b7d4bbe"/>
    <p:sldId xmlns:r="http://schemas.openxmlformats.org/officeDocument/2006/relationships" id="257" r:id="R6fe05b3f582f4c02"/>
    <p:sldId xmlns:r="http://schemas.openxmlformats.org/officeDocument/2006/relationships" id="258" r:id="R69adfc99b4244578"/>
    <p:sldId xmlns:r="http://schemas.openxmlformats.org/officeDocument/2006/relationships" id="259" r:id="Rd46884da1f5144e0"/>
    <p:sldId xmlns:r="http://schemas.openxmlformats.org/officeDocument/2006/relationships" id="260" r:id="R5f3e6c02d1314eda"/>
    <p:sldId xmlns:r="http://schemas.openxmlformats.org/officeDocument/2006/relationships" id="261" r:id="R4ce5c4c7ed0245b0"/>
    <p:sldId xmlns:r="http://schemas.openxmlformats.org/officeDocument/2006/relationships" id="262" r:id="R2216578ae4264e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a4a6892c3a4e39" /><Relationship Type="http://schemas.openxmlformats.org/officeDocument/2006/relationships/slide" Target="/ppt/slides/slide1.xml" Id="Rf4584c551b7d4bbe" /><Relationship Type="http://schemas.openxmlformats.org/officeDocument/2006/relationships/slide" Target="/ppt/slides/slide2.xml" Id="R6fe05b3f582f4c02" /><Relationship Type="http://schemas.openxmlformats.org/officeDocument/2006/relationships/slide" Target="/ppt/slides/slide3.xml" Id="R69adfc99b4244578" /><Relationship Type="http://schemas.openxmlformats.org/officeDocument/2006/relationships/slide" Target="/ppt/slides/slide4.xml" Id="Rd46884da1f5144e0" /><Relationship Type="http://schemas.openxmlformats.org/officeDocument/2006/relationships/slide" Target="/ppt/slides/slide5.xml" Id="R5f3e6c02d1314eda" /><Relationship Type="http://schemas.openxmlformats.org/officeDocument/2006/relationships/slide" Target="/ppt/slides/slide6.xml" Id="R4ce5c4c7ed0245b0" /><Relationship Type="http://schemas.openxmlformats.org/officeDocument/2006/relationships/slide" Target="/ppt/slides/slide7.xml" Id="R2216578ae4264e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84d7ba185547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8363c44c66432c" /><Relationship Type="http://schemas.openxmlformats.org/officeDocument/2006/relationships/theme" Target="/ppt/slideMasters/theme/theme1.xml" Id="R8b964863bf3645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8363c44c66432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3b1b3a76924f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dd4667e4644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98bace38194e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ba8af8545a4b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016414e58c4a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e2d47ad7b4e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d9e057168d4d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AUGUST RINGVOLD &amp; 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AUGUST RINGVOLD &amp; 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6 028 979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9 707 422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15 209 279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RINGVOLD  –  30,7 %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AUGUST RINGVOLD  –  30,7 %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CHRISTINA RINGVOLD  –  30,7 %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AUGUST RINGVOLD  –  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 MARIA RINGVOLD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Arendalsgata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70 19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989 253 220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AUGUST RINGVOLD &amp; CO AS</a:t>
            </a:r>
          </a:p>
        </p:txBody>
      </p:sp>
    </p:spTree>
  </p:cSld>
  <p:clrMapOvr>
    <a:masterClrMapping xmlns:a="http://schemas.openxmlformats.org/drawingml/2006/main"/>
  </p:clrMapOvr>
</p:sld>
</file>