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a0754a723545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496083cb6447f7"/>
  </p:sldMasterIdLst>
  <p:sldIdLst>
    <p:sldId xmlns:r="http://schemas.openxmlformats.org/officeDocument/2006/relationships" id="256" r:id="Ra2cd315e32db40bd"/>
    <p:sldId xmlns:r="http://schemas.openxmlformats.org/officeDocument/2006/relationships" id="257" r:id="R1bd658713e714cf9"/>
    <p:sldId xmlns:r="http://schemas.openxmlformats.org/officeDocument/2006/relationships" id="258" r:id="Rf6bb2689046049a8"/>
    <p:sldId xmlns:r="http://schemas.openxmlformats.org/officeDocument/2006/relationships" id="259" r:id="R40be8ba00f774288"/>
    <p:sldId xmlns:r="http://schemas.openxmlformats.org/officeDocument/2006/relationships" id="260" r:id="R3e4443b291924afd"/>
    <p:sldId xmlns:r="http://schemas.openxmlformats.org/officeDocument/2006/relationships" id="261" r:id="R031c4d9af01147d1"/>
    <p:sldId xmlns:r="http://schemas.openxmlformats.org/officeDocument/2006/relationships" id="262" r:id="R404c6f0da5de46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96083cb6447f7" /><Relationship Type="http://schemas.openxmlformats.org/officeDocument/2006/relationships/slide" Target="/ppt/slides/slide1.xml" Id="Ra2cd315e32db40bd" /><Relationship Type="http://schemas.openxmlformats.org/officeDocument/2006/relationships/slide" Target="/ppt/slides/slide2.xml" Id="R1bd658713e714cf9" /><Relationship Type="http://schemas.openxmlformats.org/officeDocument/2006/relationships/slide" Target="/ppt/slides/slide3.xml" Id="Rf6bb2689046049a8" /><Relationship Type="http://schemas.openxmlformats.org/officeDocument/2006/relationships/slide" Target="/ppt/slides/slide4.xml" Id="R40be8ba00f774288" /><Relationship Type="http://schemas.openxmlformats.org/officeDocument/2006/relationships/slide" Target="/ppt/slides/slide5.xml" Id="R3e4443b291924afd" /><Relationship Type="http://schemas.openxmlformats.org/officeDocument/2006/relationships/slide" Target="/ppt/slides/slide6.xml" Id="R031c4d9af01147d1" /><Relationship Type="http://schemas.openxmlformats.org/officeDocument/2006/relationships/slide" Target="/ppt/slides/slide7.xml" Id="R404c6f0da5de46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afc62ec3941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c57c5eb5c4bfe" /><Relationship Type="http://schemas.openxmlformats.org/officeDocument/2006/relationships/theme" Target="/ppt/slideMasters/theme/theme1.xml" Id="R2b12db10c0634a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c57c5eb5c4b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90fe998284d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be2281ec643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d7ce6dc9f49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3dff80c4949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2e75fd0c94f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f14f391f34f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47ac902e74f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SVARTEPUTTEN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SVARTEPUTTEN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5 889 779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5 900 556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Kirkebyskogen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989 253 883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