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578078f9d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de07ccdde42e6"/>
  </p:sldMasterIdLst>
  <p:sldIdLst>
    <p:sldId xmlns:r="http://schemas.openxmlformats.org/officeDocument/2006/relationships" id="256" r:id="R7fdbf74499ff4ac0"/>
    <p:sldId xmlns:r="http://schemas.openxmlformats.org/officeDocument/2006/relationships" id="257" r:id="R551d2802f3824f62"/>
    <p:sldId xmlns:r="http://schemas.openxmlformats.org/officeDocument/2006/relationships" id="258" r:id="R610a5fec0c7b4994"/>
    <p:sldId xmlns:r="http://schemas.openxmlformats.org/officeDocument/2006/relationships" id="259" r:id="R8fcdfc53c4734912"/>
    <p:sldId xmlns:r="http://schemas.openxmlformats.org/officeDocument/2006/relationships" id="260" r:id="R39c0fed6b3cb4e3c"/>
    <p:sldId xmlns:r="http://schemas.openxmlformats.org/officeDocument/2006/relationships" id="261" r:id="Rbba5e95590ca4595"/>
    <p:sldId xmlns:r="http://schemas.openxmlformats.org/officeDocument/2006/relationships" id="262" r:id="R9f0b88086e35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de07ccdde42e6" /><Relationship Type="http://schemas.openxmlformats.org/officeDocument/2006/relationships/slide" Target="/ppt/slides/slide1.xml" Id="R7fdbf74499ff4ac0" /><Relationship Type="http://schemas.openxmlformats.org/officeDocument/2006/relationships/slide" Target="/ppt/slides/slide2.xml" Id="R551d2802f3824f62" /><Relationship Type="http://schemas.openxmlformats.org/officeDocument/2006/relationships/slide" Target="/ppt/slides/slide3.xml" Id="R610a5fec0c7b4994" /><Relationship Type="http://schemas.openxmlformats.org/officeDocument/2006/relationships/slide" Target="/ppt/slides/slide4.xml" Id="R8fcdfc53c4734912" /><Relationship Type="http://schemas.openxmlformats.org/officeDocument/2006/relationships/slide" Target="/ppt/slides/slide5.xml" Id="R39c0fed6b3cb4e3c" /><Relationship Type="http://schemas.openxmlformats.org/officeDocument/2006/relationships/slide" Target="/ppt/slides/slide6.xml" Id="Rbba5e95590ca4595" /><Relationship Type="http://schemas.openxmlformats.org/officeDocument/2006/relationships/slide" Target="/ppt/slides/slide7.xml" Id="R9f0b88086e35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7a6fd4fc3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bdd74832d4e50" /><Relationship Type="http://schemas.openxmlformats.org/officeDocument/2006/relationships/theme" Target="/ppt/slideMasters/theme/theme1.xml" Id="R05275f163ed3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bdd74832d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0fd06adbc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aaae4ca6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4ead860ad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a322a59d8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0cd55d859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6501df32b49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fac79a1d3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SVERFA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SVERFA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3 680 087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MARIE CARLSSON FARSUND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OTTAR CARLSSON FARSUND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KARL OTTAR ANDAL FARSUND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Sundsdalen 374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05 40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sverre.farsund@enivest.net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SVERFA HOLDING AS</a:t>
            </a:r>
          </a:p>
        </p:txBody>
      </p:sp>
    </p:spTree>
  </p:cSld>
  <p:clrMapOvr>
    <a:masterClrMapping xmlns:a="http://schemas.openxmlformats.org/drawingml/2006/main"/>
  </p:clrMapOvr>
</p:sld>
</file>