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0f461bddb348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bdfe15ff154a77"/>
  </p:sldMasterIdLst>
  <p:sldIdLst>
    <p:sldId xmlns:r="http://schemas.openxmlformats.org/officeDocument/2006/relationships" id="256" r:id="Rc65de5453f0c49b3"/>
    <p:sldId xmlns:r="http://schemas.openxmlformats.org/officeDocument/2006/relationships" id="257" r:id="Rd98dcf3b7a0348a5"/>
    <p:sldId xmlns:r="http://schemas.openxmlformats.org/officeDocument/2006/relationships" id="258" r:id="R76cdbe22368f479b"/>
    <p:sldId xmlns:r="http://schemas.openxmlformats.org/officeDocument/2006/relationships" id="259" r:id="R832eed2bb3004996"/>
    <p:sldId xmlns:r="http://schemas.openxmlformats.org/officeDocument/2006/relationships" id="260" r:id="R4cc6d8a871e043f5"/>
    <p:sldId xmlns:r="http://schemas.openxmlformats.org/officeDocument/2006/relationships" id="261" r:id="R180f8eef95e64609"/>
    <p:sldId xmlns:r="http://schemas.openxmlformats.org/officeDocument/2006/relationships" id="262" r:id="R42351c3b3386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dfe15ff154a77" /><Relationship Type="http://schemas.openxmlformats.org/officeDocument/2006/relationships/slide" Target="/ppt/slides/slide1.xml" Id="Rc65de5453f0c49b3" /><Relationship Type="http://schemas.openxmlformats.org/officeDocument/2006/relationships/slide" Target="/ppt/slides/slide2.xml" Id="Rd98dcf3b7a0348a5" /><Relationship Type="http://schemas.openxmlformats.org/officeDocument/2006/relationships/slide" Target="/ppt/slides/slide3.xml" Id="R76cdbe22368f479b" /><Relationship Type="http://schemas.openxmlformats.org/officeDocument/2006/relationships/slide" Target="/ppt/slides/slide4.xml" Id="R832eed2bb3004996" /><Relationship Type="http://schemas.openxmlformats.org/officeDocument/2006/relationships/slide" Target="/ppt/slides/slide5.xml" Id="R4cc6d8a871e043f5" /><Relationship Type="http://schemas.openxmlformats.org/officeDocument/2006/relationships/slide" Target="/ppt/slides/slide6.xml" Id="R180f8eef95e64609" /><Relationship Type="http://schemas.openxmlformats.org/officeDocument/2006/relationships/slide" Target="/ppt/slides/slide7.xml" Id="R42351c3b3386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4684780bf41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e2b64c2a145e0" /><Relationship Type="http://schemas.openxmlformats.org/officeDocument/2006/relationships/theme" Target="/ppt/slideMasters/theme/theme1.xml" Id="R0e185eaf685e40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fe2b64c2a145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35a6cfc364b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7d80450874f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fbc5b37004d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5caa8cb784e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b6171a9b148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3b4fd6f044e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ec7a4a89647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HOLLENDERSTIEN 20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HOLLENDERSTIEN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HOLLENDERSTIEN 20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HOLLENDERSTIEN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HOLLENDERSTIEN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HOLLENDERSTIEN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1 132 100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3 386 296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4 592 567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HOLLENDERSTIEN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HOLLENDERSTIEN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Hollenderstien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magnar.nilsen@mnc-as.no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989 255 444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HOLLENDERSTIEN 20 AS</a:t>
            </a:r>
          </a:p>
        </p:txBody>
      </p:sp>
    </p:spTree>
  </p:cSld>
  <p:clrMapOvr>
    <a:masterClrMapping xmlns:a="http://schemas.openxmlformats.org/drawingml/2006/main"/>
  </p:clrMapOvr>
</p:sld>
</file>