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53a79c060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d6352bf7f4743"/>
  </p:sldMasterIdLst>
  <p:sldIdLst>
    <p:sldId xmlns:r="http://schemas.openxmlformats.org/officeDocument/2006/relationships" id="256" r:id="Rcf860c35d6884948"/>
    <p:sldId xmlns:r="http://schemas.openxmlformats.org/officeDocument/2006/relationships" id="257" r:id="R5e12990fefe84751"/>
    <p:sldId xmlns:r="http://schemas.openxmlformats.org/officeDocument/2006/relationships" id="258" r:id="Rac510113efd34227"/>
    <p:sldId xmlns:r="http://schemas.openxmlformats.org/officeDocument/2006/relationships" id="259" r:id="Ra101c488b04548a7"/>
    <p:sldId xmlns:r="http://schemas.openxmlformats.org/officeDocument/2006/relationships" id="260" r:id="R9263ad46feca438e"/>
    <p:sldId xmlns:r="http://schemas.openxmlformats.org/officeDocument/2006/relationships" id="261" r:id="Re2044da07f7e4c76"/>
    <p:sldId xmlns:r="http://schemas.openxmlformats.org/officeDocument/2006/relationships" id="262" r:id="R3d8052aabf68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d6352bf7f4743" /><Relationship Type="http://schemas.openxmlformats.org/officeDocument/2006/relationships/slide" Target="/ppt/slides/slide1.xml" Id="Rcf860c35d6884948" /><Relationship Type="http://schemas.openxmlformats.org/officeDocument/2006/relationships/slide" Target="/ppt/slides/slide2.xml" Id="R5e12990fefe84751" /><Relationship Type="http://schemas.openxmlformats.org/officeDocument/2006/relationships/slide" Target="/ppt/slides/slide3.xml" Id="Rac510113efd34227" /><Relationship Type="http://schemas.openxmlformats.org/officeDocument/2006/relationships/slide" Target="/ppt/slides/slide4.xml" Id="Ra101c488b04548a7" /><Relationship Type="http://schemas.openxmlformats.org/officeDocument/2006/relationships/slide" Target="/ppt/slides/slide5.xml" Id="R9263ad46feca438e" /><Relationship Type="http://schemas.openxmlformats.org/officeDocument/2006/relationships/slide" Target="/ppt/slides/slide6.xml" Id="Re2044da07f7e4c76" /><Relationship Type="http://schemas.openxmlformats.org/officeDocument/2006/relationships/slide" Target="/ppt/slides/slide7.xml" Id="R3d8052aabf68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a7ab98e98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e0b3496848a9" /><Relationship Type="http://schemas.openxmlformats.org/officeDocument/2006/relationships/theme" Target="/ppt/slideMasters/theme/theme1.xml" Id="Rafaff6ed879b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be0b34968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fe8da70d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e16f8bf3f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db53b8c9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9e4e6969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3f600723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fdc18307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613510ca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