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b2ea05e49c4d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8a9118938c4ae4"/>
  </p:sldMasterIdLst>
  <p:sldIdLst>
    <p:sldId xmlns:r="http://schemas.openxmlformats.org/officeDocument/2006/relationships" id="256" r:id="Rb1be801452184f7b"/>
    <p:sldId xmlns:r="http://schemas.openxmlformats.org/officeDocument/2006/relationships" id="257" r:id="R511e456eed264669"/>
    <p:sldId xmlns:r="http://schemas.openxmlformats.org/officeDocument/2006/relationships" id="258" r:id="R91ef734c0bb8411c"/>
    <p:sldId xmlns:r="http://schemas.openxmlformats.org/officeDocument/2006/relationships" id="259" r:id="Rc7d70b353a2c4015"/>
    <p:sldId xmlns:r="http://schemas.openxmlformats.org/officeDocument/2006/relationships" id="260" r:id="Rdc2ca010dc854dae"/>
    <p:sldId xmlns:r="http://schemas.openxmlformats.org/officeDocument/2006/relationships" id="261" r:id="Re503d346688945ce"/>
    <p:sldId xmlns:r="http://schemas.openxmlformats.org/officeDocument/2006/relationships" id="262" r:id="R5527ca8979f949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8a9118938c4ae4" /><Relationship Type="http://schemas.openxmlformats.org/officeDocument/2006/relationships/slide" Target="/ppt/slides/slide1.xml" Id="Rb1be801452184f7b" /><Relationship Type="http://schemas.openxmlformats.org/officeDocument/2006/relationships/slide" Target="/ppt/slides/slide2.xml" Id="R511e456eed264669" /><Relationship Type="http://schemas.openxmlformats.org/officeDocument/2006/relationships/slide" Target="/ppt/slides/slide3.xml" Id="R91ef734c0bb8411c" /><Relationship Type="http://schemas.openxmlformats.org/officeDocument/2006/relationships/slide" Target="/ppt/slides/slide4.xml" Id="Rc7d70b353a2c4015" /><Relationship Type="http://schemas.openxmlformats.org/officeDocument/2006/relationships/slide" Target="/ppt/slides/slide5.xml" Id="Rdc2ca010dc854dae" /><Relationship Type="http://schemas.openxmlformats.org/officeDocument/2006/relationships/slide" Target="/ppt/slides/slide6.xml" Id="Re503d346688945ce" /><Relationship Type="http://schemas.openxmlformats.org/officeDocument/2006/relationships/slide" Target="/ppt/slides/slide7.xml" Id="R5527ca8979f949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37f17577a448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3ed73553d4a09" /><Relationship Type="http://schemas.openxmlformats.org/officeDocument/2006/relationships/theme" Target="/ppt/slideMasters/theme/theme1.xml" Id="R555849422b3b46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83ed73553d4a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640f03c414b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e5ad2f95340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a655f44d546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75bb75a9046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3cef9687944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1be9a99004b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7f76315084f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BJG INVEST AS ble etablert [år] og holder til i Hjellestad.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174 236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108 201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1 179 057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13 122 574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13 207 545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Hjellestadvegen 264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5259 Hjellestad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989 256 610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