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b4ae1bc00248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ff259b9ed34e2f"/>
  </p:sldMasterIdLst>
  <p:sldIdLst>
    <p:sldId xmlns:r="http://schemas.openxmlformats.org/officeDocument/2006/relationships" id="256" r:id="Rfe5213025dac442d"/>
    <p:sldId xmlns:r="http://schemas.openxmlformats.org/officeDocument/2006/relationships" id="257" r:id="R1f96a73d53b14f66"/>
    <p:sldId xmlns:r="http://schemas.openxmlformats.org/officeDocument/2006/relationships" id="258" r:id="R00b1c15e963b47d4"/>
    <p:sldId xmlns:r="http://schemas.openxmlformats.org/officeDocument/2006/relationships" id="259" r:id="R5d1f1da3ae7f46cb"/>
    <p:sldId xmlns:r="http://schemas.openxmlformats.org/officeDocument/2006/relationships" id="260" r:id="R444c7a746bb64125"/>
    <p:sldId xmlns:r="http://schemas.openxmlformats.org/officeDocument/2006/relationships" id="261" r:id="R7bba6df17608465b"/>
    <p:sldId xmlns:r="http://schemas.openxmlformats.org/officeDocument/2006/relationships" id="262" r:id="Red8b03527fe043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ff259b9ed34e2f" /><Relationship Type="http://schemas.openxmlformats.org/officeDocument/2006/relationships/slide" Target="/ppt/slides/slide1.xml" Id="Rfe5213025dac442d" /><Relationship Type="http://schemas.openxmlformats.org/officeDocument/2006/relationships/slide" Target="/ppt/slides/slide2.xml" Id="R1f96a73d53b14f66" /><Relationship Type="http://schemas.openxmlformats.org/officeDocument/2006/relationships/slide" Target="/ppt/slides/slide3.xml" Id="R00b1c15e963b47d4" /><Relationship Type="http://schemas.openxmlformats.org/officeDocument/2006/relationships/slide" Target="/ppt/slides/slide4.xml" Id="R5d1f1da3ae7f46cb" /><Relationship Type="http://schemas.openxmlformats.org/officeDocument/2006/relationships/slide" Target="/ppt/slides/slide5.xml" Id="R444c7a746bb64125" /><Relationship Type="http://schemas.openxmlformats.org/officeDocument/2006/relationships/slide" Target="/ppt/slides/slide6.xml" Id="R7bba6df17608465b" /><Relationship Type="http://schemas.openxmlformats.org/officeDocument/2006/relationships/slide" Target="/ppt/slides/slide7.xml" Id="Red8b03527fe043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780f9337c041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0de2e778c4c3c" /><Relationship Type="http://schemas.openxmlformats.org/officeDocument/2006/relationships/theme" Target="/ppt/slideMasters/theme/theme1.xml" Id="Rd5c3efaa05304f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c0de2e778c4c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3385183164b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2c0e24b2848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b0064ed944b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1490a9fdb48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bbbdc323a4c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6a17b601749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a4e6b74db4a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ELM INVEST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3 543 174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3 267 003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3 062 584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22 895 833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25 442 024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MOE-HELGESEN ELI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1446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989 258 141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