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5260c662945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d7240634b4599"/>
  </p:sldMasterIdLst>
  <p:sldIdLst>
    <p:sldId xmlns:r="http://schemas.openxmlformats.org/officeDocument/2006/relationships" id="256" r:id="R72f03e461caa45ae"/>
    <p:sldId xmlns:r="http://schemas.openxmlformats.org/officeDocument/2006/relationships" id="257" r:id="R96514a864b6844bc"/>
    <p:sldId xmlns:r="http://schemas.openxmlformats.org/officeDocument/2006/relationships" id="258" r:id="Rca79eae9f33d450c"/>
    <p:sldId xmlns:r="http://schemas.openxmlformats.org/officeDocument/2006/relationships" id="259" r:id="R142bdba877d341ce"/>
    <p:sldId xmlns:r="http://schemas.openxmlformats.org/officeDocument/2006/relationships" id="260" r:id="Rbef5d4d9a44a41d2"/>
    <p:sldId xmlns:r="http://schemas.openxmlformats.org/officeDocument/2006/relationships" id="261" r:id="Rc4b46b57966b42b0"/>
    <p:sldId xmlns:r="http://schemas.openxmlformats.org/officeDocument/2006/relationships" id="262" r:id="Rac7d523d346f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d7240634b4599" /><Relationship Type="http://schemas.openxmlformats.org/officeDocument/2006/relationships/slide" Target="/ppt/slides/slide1.xml" Id="R72f03e461caa45ae" /><Relationship Type="http://schemas.openxmlformats.org/officeDocument/2006/relationships/slide" Target="/ppt/slides/slide2.xml" Id="R96514a864b6844bc" /><Relationship Type="http://schemas.openxmlformats.org/officeDocument/2006/relationships/slide" Target="/ppt/slides/slide3.xml" Id="Rca79eae9f33d450c" /><Relationship Type="http://schemas.openxmlformats.org/officeDocument/2006/relationships/slide" Target="/ppt/slides/slide4.xml" Id="R142bdba877d341ce" /><Relationship Type="http://schemas.openxmlformats.org/officeDocument/2006/relationships/slide" Target="/ppt/slides/slide5.xml" Id="Rbef5d4d9a44a41d2" /><Relationship Type="http://schemas.openxmlformats.org/officeDocument/2006/relationships/slide" Target="/ppt/slides/slide6.xml" Id="Rc4b46b57966b42b0" /><Relationship Type="http://schemas.openxmlformats.org/officeDocument/2006/relationships/slide" Target="/ppt/slides/slide7.xml" Id="Rac7d523d346f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42b87464b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7abd06714c7d" /><Relationship Type="http://schemas.openxmlformats.org/officeDocument/2006/relationships/theme" Target="/ppt/slideMasters/theme/theme1.xml" Id="R8a7aa4d29f26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27abd0671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3e7d19bc49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387aabae46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5c4159fe1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e10cc12ee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715442fa543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f8be854e3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ee3b407f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ELBRI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MORTEN FJERDINGEN  –  64,5 %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MAGNAR FJERDINGEN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MAGNAR FJERDINGEN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ELBRI INVEST AS</a:t>
            </a:r>
          </a:p>
        </p:txBody>
      </p:sp>
    </p:spTree>
  </p:cSld>
  <p:clrMapOvr>
    <a:masterClrMapping xmlns:a="http://schemas.openxmlformats.org/drawingml/2006/main"/>
  </p:clrMapOvr>
</p:sld>
</file>