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e394cc7de849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5b5a78ccda41b8"/>
  </p:sldMasterIdLst>
  <p:sldIdLst>
    <p:sldId xmlns:r="http://schemas.openxmlformats.org/officeDocument/2006/relationships" id="256" r:id="R5e8b0eec753542d2"/>
    <p:sldId xmlns:r="http://schemas.openxmlformats.org/officeDocument/2006/relationships" id="257" r:id="R402dce0aed8643d7"/>
    <p:sldId xmlns:r="http://schemas.openxmlformats.org/officeDocument/2006/relationships" id="258" r:id="R664c410870824ac6"/>
    <p:sldId xmlns:r="http://schemas.openxmlformats.org/officeDocument/2006/relationships" id="259" r:id="R95b4cb3e894a4871"/>
    <p:sldId xmlns:r="http://schemas.openxmlformats.org/officeDocument/2006/relationships" id="260" r:id="R2dc614a6b95e4657"/>
    <p:sldId xmlns:r="http://schemas.openxmlformats.org/officeDocument/2006/relationships" id="261" r:id="Rba39bccfab7e4429"/>
    <p:sldId xmlns:r="http://schemas.openxmlformats.org/officeDocument/2006/relationships" id="262" r:id="R2dace12a26e74a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5b5a78ccda41b8" /><Relationship Type="http://schemas.openxmlformats.org/officeDocument/2006/relationships/slide" Target="/ppt/slides/slide1.xml" Id="R5e8b0eec753542d2" /><Relationship Type="http://schemas.openxmlformats.org/officeDocument/2006/relationships/slide" Target="/ppt/slides/slide2.xml" Id="R402dce0aed8643d7" /><Relationship Type="http://schemas.openxmlformats.org/officeDocument/2006/relationships/slide" Target="/ppt/slides/slide3.xml" Id="R664c410870824ac6" /><Relationship Type="http://schemas.openxmlformats.org/officeDocument/2006/relationships/slide" Target="/ppt/slides/slide4.xml" Id="R95b4cb3e894a4871" /><Relationship Type="http://schemas.openxmlformats.org/officeDocument/2006/relationships/slide" Target="/ppt/slides/slide5.xml" Id="R2dc614a6b95e4657" /><Relationship Type="http://schemas.openxmlformats.org/officeDocument/2006/relationships/slide" Target="/ppt/slides/slide6.xml" Id="Rba39bccfab7e4429" /><Relationship Type="http://schemas.openxmlformats.org/officeDocument/2006/relationships/slide" Target="/ppt/slides/slide7.xml" Id="R2dace12a26e74a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55baaeac624a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3422fa6c74b0f" /><Relationship Type="http://schemas.openxmlformats.org/officeDocument/2006/relationships/theme" Target="/ppt/slideMasters/theme/theme1.xml" Id="R9a4e8afd3c9e47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63422fa6c74b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97694f0a543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ea8196fc848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bd0bea6a449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ba9ad000d4d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f17bf384f47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39b47eab841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a5001f59045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K.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K.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189 541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2 904 857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2 908 154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JØRGEN KOLDERUP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Kurveien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K. HOLDING AS</a:t>
            </a:r>
          </a:p>
        </p:txBody>
      </p:sp>
    </p:spTree>
  </p:cSld>
  <p:clrMapOvr>
    <a:masterClrMapping xmlns:a="http://schemas.openxmlformats.org/drawingml/2006/main"/>
  </p:clrMapOvr>
</p:sld>
</file>