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dea4cdba3a4c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310063a4f7493f"/>
  </p:sldMasterIdLst>
  <p:sldIdLst>
    <p:sldId xmlns:r="http://schemas.openxmlformats.org/officeDocument/2006/relationships" id="256" r:id="R4969a1f1be66463f"/>
    <p:sldId xmlns:r="http://schemas.openxmlformats.org/officeDocument/2006/relationships" id="257" r:id="R4f9f01d93429488c"/>
    <p:sldId xmlns:r="http://schemas.openxmlformats.org/officeDocument/2006/relationships" id="258" r:id="R5422caa5e9364758"/>
    <p:sldId xmlns:r="http://schemas.openxmlformats.org/officeDocument/2006/relationships" id="259" r:id="Ra51b8d6471564d2c"/>
    <p:sldId xmlns:r="http://schemas.openxmlformats.org/officeDocument/2006/relationships" id="260" r:id="R414c5ea22cef457d"/>
    <p:sldId xmlns:r="http://schemas.openxmlformats.org/officeDocument/2006/relationships" id="261" r:id="Rbbb1917d1bb64056"/>
    <p:sldId xmlns:r="http://schemas.openxmlformats.org/officeDocument/2006/relationships" id="262" r:id="R57c4fba13e4948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10063a4f7493f" /><Relationship Type="http://schemas.openxmlformats.org/officeDocument/2006/relationships/slide" Target="/ppt/slides/slide1.xml" Id="R4969a1f1be66463f" /><Relationship Type="http://schemas.openxmlformats.org/officeDocument/2006/relationships/slide" Target="/ppt/slides/slide2.xml" Id="R4f9f01d93429488c" /><Relationship Type="http://schemas.openxmlformats.org/officeDocument/2006/relationships/slide" Target="/ppt/slides/slide3.xml" Id="R5422caa5e9364758" /><Relationship Type="http://schemas.openxmlformats.org/officeDocument/2006/relationships/slide" Target="/ppt/slides/slide4.xml" Id="Ra51b8d6471564d2c" /><Relationship Type="http://schemas.openxmlformats.org/officeDocument/2006/relationships/slide" Target="/ppt/slides/slide5.xml" Id="R414c5ea22cef457d" /><Relationship Type="http://schemas.openxmlformats.org/officeDocument/2006/relationships/slide" Target="/ppt/slides/slide6.xml" Id="Rbbb1917d1bb64056" /><Relationship Type="http://schemas.openxmlformats.org/officeDocument/2006/relationships/slide" Target="/ppt/slides/slide7.xml" Id="R57c4fba13e4948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aeaf9a6d1341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ddc5d68754df3" /><Relationship Type="http://schemas.openxmlformats.org/officeDocument/2006/relationships/theme" Target="/ppt/slideMasters/theme/theme1.xml" Id="Rd99056c2f28c4f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cddc5d68754d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fb1c06b6e48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cb1e442f34e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5c445d6e345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adb9cfe0f4d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7650cabb948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07681e3e24f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f03431f564a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ITEUM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ITEUM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−431 711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−430 228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385 147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390 036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KALLEVIK RANDI KESKITALO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Holdalsnuten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rkallevik@gmail.com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