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95be55efb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0ce51805a444d"/>
  </p:sldMasterIdLst>
  <p:sldIdLst>
    <p:sldId xmlns:r="http://schemas.openxmlformats.org/officeDocument/2006/relationships" id="256" r:id="R29ebba958cc84d88"/>
    <p:sldId xmlns:r="http://schemas.openxmlformats.org/officeDocument/2006/relationships" id="257" r:id="R969f1f203d864dcf"/>
    <p:sldId xmlns:r="http://schemas.openxmlformats.org/officeDocument/2006/relationships" id="258" r:id="R4805a03b87b34422"/>
    <p:sldId xmlns:r="http://schemas.openxmlformats.org/officeDocument/2006/relationships" id="259" r:id="R56dfac4d8a2248b8"/>
    <p:sldId xmlns:r="http://schemas.openxmlformats.org/officeDocument/2006/relationships" id="260" r:id="Rd71b72ccf6e04bd8"/>
    <p:sldId xmlns:r="http://schemas.openxmlformats.org/officeDocument/2006/relationships" id="261" r:id="R176ae6b267ed42eb"/>
    <p:sldId xmlns:r="http://schemas.openxmlformats.org/officeDocument/2006/relationships" id="262" r:id="R22ff87f69fa643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0ce51805a444d" /><Relationship Type="http://schemas.openxmlformats.org/officeDocument/2006/relationships/slide" Target="/ppt/slides/slide1.xml" Id="R29ebba958cc84d88" /><Relationship Type="http://schemas.openxmlformats.org/officeDocument/2006/relationships/slide" Target="/ppt/slides/slide2.xml" Id="R969f1f203d864dcf" /><Relationship Type="http://schemas.openxmlformats.org/officeDocument/2006/relationships/slide" Target="/ppt/slides/slide3.xml" Id="R4805a03b87b34422" /><Relationship Type="http://schemas.openxmlformats.org/officeDocument/2006/relationships/slide" Target="/ppt/slides/slide4.xml" Id="R56dfac4d8a2248b8" /><Relationship Type="http://schemas.openxmlformats.org/officeDocument/2006/relationships/slide" Target="/ppt/slides/slide5.xml" Id="Rd71b72ccf6e04bd8" /><Relationship Type="http://schemas.openxmlformats.org/officeDocument/2006/relationships/slide" Target="/ppt/slides/slide6.xml" Id="R176ae6b267ed42eb" /><Relationship Type="http://schemas.openxmlformats.org/officeDocument/2006/relationships/slide" Target="/ppt/slides/slide7.xml" Id="R22ff87f69fa643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7a04957aa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7ac7d6774f19" /><Relationship Type="http://schemas.openxmlformats.org/officeDocument/2006/relationships/theme" Target="/ppt/slideMasters/theme/theme1.xml" Id="Rc940c586dd79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d97ac7d677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d023da883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c7a3c377e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d19c1a21b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a092c80e1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2bb9e0e9f4b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42a4c791f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c980ebfe844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