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dee6c3749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a6e52c2574cfa"/>
  </p:sldMasterIdLst>
  <p:sldIdLst>
    <p:sldId xmlns:r="http://schemas.openxmlformats.org/officeDocument/2006/relationships" id="256" r:id="R196a447af6eb452e"/>
    <p:sldId xmlns:r="http://schemas.openxmlformats.org/officeDocument/2006/relationships" id="257" r:id="R44594384381a4e31"/>
    <p:sldId xmlns:r="http://schemas.openxmlformats.org/officeDocument/2006/relationships" id="258" r:id="R614f26a688d44631"/>
    <p:sldId xmlns:r="http://schemas.openxmlformats.org/officeDocument/2006/relationships" id="259" r:id="Rb755367a1bd046e7"/>
    <p:sldId xmlns:r="http://schemas.openxmlformats.org/officeDocument/2006/relationships" id="260" r:id="Rcf7c1f41a55d41c7"/>
    <p:sldId xmlns:r="http://schemas.openxmlformats.org/officeDocument/2006/relationships" id="261" r:id="R9632cd2f8dfe4ef9"/>
    <p:sldId xmlns:r="http://schemas.openxmlformats.org/officeDocument/2006/relationships" id="262" r:id="R59a8422a86ef48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a6e52c2574cfa" /><Relationship Type="http://schemas.openxmlformats.org/officeDocument/2006/relationships/slide" Target="/ppt/slides/slide1.xml" Id="R196a447af6eb452e" /><Relationship Type="http://schemas.openxmlformats.org/officeDocument/2006/relationships/slide" Target="/ppt/slides/slide2.xml" Id="R44594384381a4e31" /><Relationship Type="http://schemas.openxmlformats.org/officeDocument/2006/relationships/slide" Target="/ppt/slides/slide3.xml" Id="R614f26a688d44631" /><Relationship Type="http://schemas.openxmlformats.org/officeDocument/2006/relationships/slide" Target="/ppt/slides/slide4.xml" Id="Rb755367a1bd046e7" /><Relationship Type="http://schemas.openxmlformats.org/officeDocument/2006/relationships/slide" Target="/ppt/slides/slide5.xml" Id="Rcf7c1f41a55d41c7" /><Relationship Type="http://schemas.openxmlformats.org/officeDocument/2006/relationships/slide" Target="/ppt/slides/slide6.xml" Id="R9632cd2f8dfe4ef9" /><Relationship Type="http://schemas.openxmlformats.org/officeDocument/2006/relationships/slide" Target="/ppt/slides/slide7.xml" Id="R59a8422a86ef48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2ad802d07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ede76ef0f4d1b" /><Relationship Type="http://schemas.openxmlformats.org/officeDocument/2006/relationships/theme" Target="/ppt/slideMasters/theme/theme1.xml" Id="Rab73e0d79812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ede76ef0f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4d2098d524a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2b45e569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67e27d8cc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88d2b67c3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a3555ab3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1bf678c3846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c7b29a2f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2 073 931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239 263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