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548acbce8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8472494cb4af3"/>
  </p:sldMasterIdLst>
  <p:sldIdLst>
    <p:sldId xmlns:r="http://schemas.openxmlformats.org/officeDocument/2006/relationships" id="256" r:id="R6358bcaaaf7a4228"/>
    <p:sldId xmlns:r="http://schemas.openxmlformats.org/officeDocument/2006/relationships" id="257" r:id="R4df4e611a9594ba6"/>
    <p:sldId xmlns:r="http://schemas.openxmlformats.org/officeDocument/2006/relationships" id="258" r:id="R07033ea62cd340ee"/>
    <p:sldId xmlns:r="http://schemas.openxmlformats.org/officeDocument/2006/relationships" id="259" r:id="Raa195234fc1c425e"/>
    <p:sldId xmlns:r="http://schemas.openxmlformats.org/officeDocument/2006/relationships" id="260" r:id="Rfc116591052e4085"/>
    <p:sldId xmlns:r="http://schemas.openxmlformats.org/officeDocument/2006/relationships" id="261" r:id="R8541fdc976244e63"/>
    <p:sldId xmlns:r="http://schemas.openxmlformats.org/officeDocument/2006/relationships" id="262" r:id="R566061cac8f7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8472494cb4af3" /><Relationship Type="http://schemas.openxmlformats.org/officeDocument/2006/relationships/slide" Target="/ppt/slides/slide1.xml" Id="R6358bcaaaf7a4228" /><Relationship Type="http://schemas.openxmlformats.org/officeDocument/2006/relationships/slide" Target="/ppt/slides/slide2.xml" Id="R4df4e611a9594ba6" /><Relationship Type="http://schemas.openxmlformats.org/officeDocument/2006/relationships/slide" Target="/ppt/slides/slide3.xml" Id="R07033ea62cd340ee" /><Relationship Type="http://schemas.openxmlformats.org/officeDocument/2006/relationships/slide" Target="/ppt/slides/slide4.xml" Id="Raa195234fc1c425e" /><Relationship Type="http://schemas.openxmlformats.org/officeDocument/2006/relationships/slide" Target="/ppt/slides/slide5.xml" Id="Rfc116591052e4085" /><Relationship Type="http://schemas.openxmlformats.org/officeDocument/2006/relationships/slide" Target="/ppt/slides/slide6.xml" Id="R8541fdc976244e63" /><Relationship Type="http://schemas.openxmlformats.org/officeDocument/2006/relationships/slide" Target="/ppt/slides/slide7.xml" Id="R566061cac8f7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05c177ada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aede02dd4bf3" /><Relationship Type="http://schemas.openxmlformats.org/officeDocument/2006/relationships/theme" Target="/ppt/slideMasters/theme/theme1.xml" Id="Rbf12f4bee5f6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1aede02dd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80e54f5c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4beafaf9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99a9fca5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7601de6f2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032a0736c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4ef0be86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0ee419bb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TOANTO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5 105 444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Vik, Haukelivegen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