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cae1cd647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28dbc33b042ff"/>
  </p:sldMasterIdLst>
  <p:sldIdLst>
    <p:sldId xmlns:r="http://schemas.openxmlformats.org/officeDocument/2006/relationships" id="256" r:id="R39fb5025d1e0450a"/>
    <p:sldId xmlns:r="http://schemas.openxmlformats.org/officeDocument/2006/relationships" id="257" r:id="R41772d0903b440ca"/>
    <p:sldId xmlns:r="http://schemas.openxmlformats.org/officeDocument/2006/relationships" id="258" r:id="R65db0356a7454fcd"/>
    <p:sldId xmlns:r="http://schemas.openxmlformats.org/officeDocument/2006/relationships" id="259" r:id="Ra0e0ffb771d84920"/>
    <p:sldId xmlns:r="http://schemas.openxmlformats.org/officeDocument/2006/relationships" id="260" r:id="Rdd32ba775972494b"/>
    <p:sldId xmlns:r="http://schemas.openxmlformats.org/officeDocument/2006/relationships" id="261" r:id="R4afec2ca2f2e4302"/>
    <p:sldId xmlns:r="http://schemas.openxmlformats.org/officeDocument/2006/relationships" id="262" r:id="Rab3335a2f5e8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28dbc33b042ff" /><Relationship Type="http://schemas.openxmlformats.org/officeDocument/2006/relationships/slide" Target="/ppt/slides/slide1.xml" Id="R39fb5025d1e0450a" /><Relationship Type="http://schemas.openxmlformats.org/officeDocument/2006/relationships/slide" Target="/ppt/slides/slide2.xml" Id="R41772d0903b440ca" /><Relationship Type="http://schemas.openxmlformats.org/officeDocument/2006/relationships/slide" Target="/ppt/slides/slide3.xml" Id="R65db0356a7454fcd" /><Relationship Type="http://schemas.openxmlformats.org/officeDocument/2006/relationships/slide" Target="/ppt/slides/slide4.xml" Id="Ra0e0ffb771d84920" /><Relationship Type="http://schemas.openxmlformats.org/officeDocument/2006/relationships/slide" Target="/ppt/slides/slide5.xml" Id="Rdd32ba775972494b" /><Relationship Type="http://schemas.openxmlformats.org/officeDocument/2006/relationships/slide" Target="/ppt/slides/slide6.xml" Id="R4afec2ca2f2e4302" /><Relationship Type="http://schemas.openxmlformats.org/officeDocument/2006/relationships/slide" Target="/ppt/slides/slide7.xml" Id="Rab3335a2f5e8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f02f5e17f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27d0087e4cad" /><Relationship Type="http://schemas.openxmlformats.org/officeDocument/2006/relationships/theme" Target="/ppt/slideMasters/theme/theme1.xml" Id="R901ee5bce15a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327d0087e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c8d2ebdd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571979c2a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b567285e9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8efebde7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47824e39f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078b903ff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0d4ec730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