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b0ce49e78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66f15fadb4f24"/>
  </p:sldMasterIdLst>
  <p:sldIdLst>
    <p:sldId xmlns:r="http://schemas.openxmlformats.org/officeDocument/2006/relationships" id="256" r:id="Re3d5ad6ea80d4264"/>
    <p:sldId xmlns:r="http://schemas.openxmlformats.org/officeDocument/2006/relationships" id="257" r:id="R888f586b26aa41a2"/>
    <p:sldId xmlns:r="http://schemas.openxmlformats.org/officeDocument/2006/relationships" id="258" r:id="R396edaa84a1e4073"/>
    <p:sldId xmlns:r="http://schemas.openxmlformats.org/officeDocument/2006/relationships" id="259" r:id="Raff0f5e46f694d7c"/>
    <p:sldId xmlns:r="http://schemas.openxmlformats.org/officeDocument/2006/relationships" id="260" r:id="R61ddf71a47cc4b36"/>
    <p:sldId xmlns:r="http://schemas.openxmlformats.org/officeDocument/2006/relationships" id="261" r:id="Rc596ddfac7714268"/>
    <p:sldId xmlns:r="http://schemas.openxmlformats.org/officeDocument/2006/relationships" id="262" r:id="Red85b7207917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66f15fadb4f24" /><Relationship Type="http://schemas.openxmlformats.org/officeDocument/2006/relationships/slide" Target="/ppt/slides/slide1.xml" Id="Re3d5ad6ea80d4264" /><Relationship Type="http://schemas.openxmlformats.org/officeDocument/2006/relationships/slide" Target="/ppt/slides/slide2.xml" Id="R888f586b26aa41a2" /><Relationship Type="http://schemas.openxmlformats.org/officeDocument/2006/relationships/slide" Target="/ppt/slides/slide3.xml" Id="R396edaa84a1e4073" /><Relationship Type="http://schemas.openxmlformats.org/officeDocument/2006/relationships/slide" Target="/ppt/slides/slide4.xml" Id="Raff0f5e46f694d7c" /><Relationship Type="http://schemas.openxmlformats.org/officeDocument/2006/relationships/slide" Target="/ppt/slides/slide5.xml" Id="R61ddf71a47cc4b36" /><Relationship Type="http://schemas.openxmlformats.org/officeDocument/2006/relationships/slide" Target="/ppt/slides/slide6.xml" Id="Rc596ddfac7714268" /><Relationship Type="http://schemas.openxmlformats.org/officeDocument/2006/relationships/slide" Target="/ppt/slides/slide7.xml" Id="Red85b7207917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a2d46c70f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dba1b1d644aac" /><Relationship Type="http://schemas.openxmlformats.org/officeDocument/2006/relationships/theme" Target="/ppt/slideMasters/theme/theme1.xml" Id="R82fcc44c6112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dba1b1d64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cb64bc816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6e83688cb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64dfad698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872c9fbb4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830cf73c5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1d8a65cf148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a08ac220b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JHA INVEST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19 980 374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HAUGERVÅG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Våganeset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