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81cd22c82946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19bae0e1284332"/>
  </p:sldMasterIdLst>
  <p:sldIdLst>
    <p:sldId xmlns:r="http://schemas.openxmlformats.org/officeDocument/2006/relationships" id="256" r:id="R74db4bcf42684a92"/>
    <p:sldId xmlns:r="http://schemas.openxmlformats.org/officeDocument/2006/relationships" id="257" r:id="R327d46976f114193"/>
    <p:sldId xmlns:r="http://schemas.openxmlformats.org/officeDocument/2006/relationships" id="258" r:id="Ra2155161269e4e80"/>
    <p:sldId xmlns:r="http://schemas.openxmlformats.org/officeDocument/2006/relationships" id="259" r:id="Rd1641a5b678c4f60"/>
    <p:sldId xmlns:r="http://schemas.openxmlformats.org/officeDocument/2006/relationships" id="260" r:id="Rcdb19ff838934f2d"/>
    <p:sldId xmlns:r="http://schemas.openxmlformats.org/officeDocument/2006/relationships" id="261" r:id="R6fadee530dab4a14"/>
    <p:sldId xmlns:r="http://schemas.openxmlformats.org/officeDocument/2006/relationships" id="262" r:id="R875a6bf8075b44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19bae0e1284332" /><Relationship Type="http://schemas.openxmlformats.org/officeDocument/2006/relationships/slide" Target="/ppt/slides/slide1.xml" Id="R74db4bcf42684a92" /><Relationship Type="http://schemas.openxmlformats.org/officeDocument/2006/relationships/slide" Target="/ppt/slides/slide2.xml" Id="R327d46976f114193" /><Relationship Type="http://schemas.openxmlformats.org/officeDocument/2006/relationships/slide" Target="/ppt/slides/slide3.xml" Id="Ra2155161269e4e80" /><Relationship Type="http://schemas.openxmlformats.org/officeDocument/2006/relationships/slide" Target="/ppt/slides/slide4.xml" Id="Rd1641a5b678c4f60" /><Relationship Type="http://schemas.openxmlformats.org/officeDocument/2006/relationships/slide" Target="/ppt/slides/slide5.xml" Id="Rcdb19ff838934f2d" /><Relationship Type="http://schemas.openxmlformats.org/officeDocument/2006/relationships/slide" Target="/ppt/slides/slide6.xml" Id="R6fadee530dab4a14" /><Relationship Type="http://schemas.openxmlformats.org/officeDocument/2006/relationships/slide" Target="/ppt/slides/slide7.xml" Id="R875a6bf8075b44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bbbab646fd43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060f3eabf41b8" /><Relationship Type="http://schemas.openxmlformats.org/officeDocument/2006/relationships/theme" Target="/ppt/slideMasters/theme/theme1.xml" Id="R6c653cee51124c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c060f3eabf41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f20fd92fa4e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4b177234f47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063a9577644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ea2972af442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5647f67af45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b891f5ead44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7fef2c4b946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KGO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−443 113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500 763 701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664 487 902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668 026 568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GROTLI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Monsrudveien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989 260 731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